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74" r:id="rId2"/>
    <p:sldId id="259" r:id="rId3"/>
    <p:sldId id="260" r:id="rId4"/>
    <p:sldId id="261" r:id="rId5"/>
    <p:sldId id="262" r:id="rId6"/>
    <p:sldId id="266" r:id="rId7"/>
    <p:sldId id="267" r:id="rId8"/>
    <p:sldId id="268" r:id="rId9"/>
    <p:sldId id="269" r:id="rId10"/>
    <p:sldId id="270" r:id="rId11"/>
    <p:sldId id="271" r:id="rId12"/>
    <p:sldId id="272"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88" autoAdjust="0"/>
    <p:restoredTop sz="86430" autoAdjust="0"/>
  </p:normalViewPr>
  <p:slideViewPr>
    <p:cSldViewPr>
      <p:cViewPr varScale="1">
        <p:scale>
          <a:sx n="98" d="100"/>
          <a:sy n="98" d="100"/>
        </p:scale>
        <p:origin x="1380" y="84"/>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3999" cy="6858000"/>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8118589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3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1696894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5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250808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1511835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8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1507989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9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886437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0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2750332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1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325245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139075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3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3138494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4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91915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ster 201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126711904"/>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5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3267262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6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3775994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4023529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8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5908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9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2937310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0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154997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1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3261869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2907908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33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4082770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4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1176181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F4ED8F9F-C3B0-4E28-9B25-7D97BCAD9E97}" type="slidenum">
              <a:rPr lang="en-US" smtClean="0"/>
              <a:pPr/>
              <a:t>‹#›</a:t>
            </a:fld>
            <a:endParaRPr lang="en-US"/>
          </a:p>
        </p:txBody>
      </p:sp>
    </p:spTree>
    <p:extLst>
      <p:ext uri="{BB962C8B-B14F-4D97-AF65-F5344CB8AC3E}">
        <p14:creationId xmlns:p14="http://schemas.microsoft.com/office/powerpoint/2010/main" val="2672789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5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2166166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6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411761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1109779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8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3008292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9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11535364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40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1505357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41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3411979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4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799362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43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11718645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44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87780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D6C0FB-3355-4B31-B233-CC2E1EDDD6F0}" type="slidenum">
              <a:rPr lang="en-US" smtClean="0"/>
              <a:pPr/>
              <a:t>‹#›</a:t>
            </a:fld>
            <a:endParaRPr lang="en-US"/>
          </a:p>
        </p:txBody>
      </p:sp>
    </p:spTree>
    <p:extLst>
      <p:ext uri="{BB962C8B-B14F-4D97-AF65-F5344CB8AC3E}">
        <p14:creationId xmlns:p14="http://schemas.microsoft.com/office/powerpoint/2010/main" val="407707466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5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1399155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46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7477225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4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24380814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48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42811301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49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1044999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50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4807100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51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5210640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53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10503505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extLst>
      <p:ext uri="{BB962C8B-B14F-4D97-AF65-F5344CB8AC3E}">
        <p14:creationId xmlns:p14="http://schemas.microsoft.com/office/powerpoint/2010/main" val="2259535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8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153916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28600" y="1600200"/>
            <a:ext cx="8610600" cy="4800600"/>
          </a:xfrm>
          <a:prstGeom prst="rect">
            <a:avLst/>
          </a:prstGeom>
        </p:spPr>
        <p:txBody>
          <a:bodyPr>
            <a:normAutofit/>
          </a:bodyPr>
          <a:lstStyle>
            <a:lvl1pPr>
              <a:defRPr sz="2000"/>
            </a:lvl1pPr>
            <a:lvl2pPr>
              <a:defRPr sz="1800"/>
            </a:lvl2pPr>
            <a:lvl3pPr>
              <a:defRPr sz="18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28046701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9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7227529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62000" y="3048000"/>
            <a:ext cx="7772400" cy="1362075"/>
          </a:xfrm>
          <a:prstGeom prst="rect">
            <a:avLst/>
          </a:prstGeom>
        </p:spPr>
        <p:txBody>
          <a:bodyPr anchor="t"/>
          <a:lstStyle>
            <a:lvl1pPr algn="ctr">
              <a:defRPr sz="3600" b="1" cap="none" baseline="0"/>
            </a:lvl1pPr>
          </a:lstStyle>
          <a:p>
            <a:r>
              <a:rPr lang="en-US"/>
              <a:t>Click to edit Master title style</a:t>
            </a:r>
            <a:endParaRPr lang="en-US" dirty="0"/>
          </a:p>
        </p:txBody>
      </p:sp>
      <p:sp>
        <p:nvSpPr>
          <p:cNvPr id="8" name="Text Placeholder 2"/>
          <p:cNvSpPr>
            <a:spLocks noGrp="1"/>
          </p:cNvSpPr>
          <p:nvPr>
            <p:ph type="body" idx="1"/>
          </p:nvPr>
        </p:nvSpPr>
        <p:spPr>
          <a:xfrm>
            <a:off x="762000" y="4965700"/>
            <a:ext cx="7772400" cy="368300"/>
          </a:xfrm>
          <a:prstGeom prst="rect">
            <a:avLst/>
          </a:prstGeo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75818060"/>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492875"/>
            <a:ext cx="990600" cy="365125"/>
          </a:xfrm>
          <a:prstGeom prst="rect">
            <a:avLst/>
          </a:prstGeom>
        </p:spPr>
        <p:txBody>
          <a:bodyPr/>
          <a:lstStyle>
            <a:lvl1pPr>
              <a:defRPr>
                <a:solidFill>
                  <a:schemeClr val="bg1"/>
                </a:solidFill>
              </a:defRPr>
            </a:lvl1pPr>
          </a:lstStyle>
          <a:p>
            <a:fld id="{F4ED8F9F-C3B0-4E28-9B25-7D97BCAD9E97}" type="slidenum">
              <a:rPr lang="en-US" smtClean="0"/>
              <a:pPr/>
              <a:t>‹#›</a:t>
            </a:fld>
            <a:endParaRPr lang="en-US" dirty="0"/>
          </a:p>
        </p:txBody>
      </p:sp>
      <p:sp>
        <p:nvSpPr>
          <p:cNvPr id="7" name="Text Placeholder 8"/>
          <p:cNvSpPr>
            <a:spLocks noGrp="1"/>
          </p:cNvSpPr>
          <p:nvPr>
            <p:ph type="body" sz="quarter" idx="13"/>
          </p:nvPr>
        </p:nvSpPr>
        <p:spPr>
          <a:xfrm>
            <a:off x="1143000" y="1295400"/>
            <a:ext cx="7696200" cy="53340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8" name="Text Placeholder 10"/>
          <p:cNvSpPr>
            <a:spLocks noGrp="1"/>
          </p:cNvSpPr>
          <p:nvPr>
            <p:ph type="body" sz="quarter" idx="14"/>
          </p:nvPr>
        </p:nvSpPr>
        <p:spPr>
          <a:xfrm>
            <a:off x="1143000" y="457200"/>
            <a:ext cx="7848600" cy="609600"/>
          </a:xfrm>
          <a:prstGeom prst="rect">
            <a:avLst/>
          </a:prstGeom>
        </p:spPr>
        <p:txBody>
          <a:bodyPr/>
          <a:lstStyle>
            <a:lvl1pPr>
              <a:buNone/>
              <a:defRPr sz="28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179085800"/>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0" y="1417637"/>
            <a:ext cx="3581400" cy="5135563"/>
          </a:xfrm>
          <a:prstGeom prst="rect">
            <a:avLst/>
          </a:prstGeo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105400" y="1417637"/>
            <a:ext cx="3581400" cy="5211763"/>
          </a:xfrm>
          <a:prstGeom prst="rect">
            <a:avLst/>
          </a:prstGeo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Text Placeholder 10"/>
          <p:cNvSpPr>
            <a:spLocks noGrp="1"/>
          </p:cNvSpPr>
          <p:nvPr>
            <p:ph type="body" sz="quarter" idx="14"/>
          </p:nvPr>
        </p:nvSpPr>
        <p:spPr>
          <a:xfrm>
            <a:off x="1143000" y="457200"/>
            <a:ext cx="7848600" cy="609600"/>
          </a:xfrm>
          <a:prstGeom prst="rect">
            <a:avLst/>
          </a:prstGeom>
        </p:spPr>
        <p:txBody>
          <a:bodyPr/>
          <a:lstStyle>
            <a:lvl1pPr>
              <a:buNone/>
              <a:defRPr sz="2800" b="1">
                <a:solidFill>
                  <a:schemeClr val="bg1"/>
                </a:solidFill>
              </a:defRPr>
            </a:lvl1pPr>
          </a:lstStyle>
          <a:p>
            <a:pPr lvl="0"/>
            <a:r>
              <a:rPr lang="en-US"/>
              <a:t>Click to edit Master text styles</a:t>
            </a:r>
          </a:p>
        </p:txBody>
      </p:sp>
      <p:sp>
        <p:nvSpPr>
          <p:cNvPr id="9" name="Slide Number Placeholder 5"/>
          <p:cNvSpPr>
            <a:spLocks noGrp="1"/>
          </p:cNvSpPr>
          <p:nvPr>
            <p:ph type="sldNum" sz="quarter" idx="12"/>
          </p:nvPr>
        </p:nvSpPr>
        <p:spPr>
          <a:xfrm>
            <a:off x="0" y="6492875"/>
            <a:ext cx="990600" cy="365125"/>
          </a:xfrm>
          <a:prstGeom prst="rect">
            <a:avLst/>
          </a:prstGeom>
        </p:spPr>
        <p:txBody>
          <a:bodyPr/>
          <a:lstStyle>
            <a:lvl1pPr>
              <a:defRPr>
                <a:solidFill>
                  <a:schemeClr val="bg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2091554436"/>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ext Placeholder 8"/>
          <p:cNvSpPr>
            <a:spLocks noGrp="1"/>
          </p:cNvSpPr>
          <p:nvPr>
            <p:ph type="body" sz="quarter" idx="13"/>
          </p:nvPr>
        </p:nvSpPr>
        <p:spPr>
          <a:xfrm>
            <a:off x="1143000" y="1295400"/>
            <a:ext cx="4267200" cy="53340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9" name="Text Placeholder 10"/>
          <p:cNvSpPr>
            <a:spLocks noGrp="1"/>
          </p:cNvSpPr>
          <p:nvPr>
            <p:ph type="body" sz="quarter" idx="14"/>
          </p:nvPr>
        </p:nvSpPr>
        <p:spPr>
          <a:xfrm>
            <a:off x="1143000" y="457200"/>
            <a:ext cx="7848600" cy="609600"/>
          </a:xfrm>
          <a:prstGeom prst="rect">
            <a:avLst/>
          </a:prstGeom>
        </p:spPr>
        <p:txBody>
          <a:bodyPr/>
          <a:lstStyle>
            <a:lvl1pPr>
              <a:buNone/>
              <a:defRPr sz="2800" b="1">
                <a:solidFill>
                  <a:schemeClr val="bg1"/>
                </a:solidFill>
              </a:defRPr>
            </a:lvl1pPr>
          </a:lstStyle>
          <a:p>
            <a:pPr lvl="0"/>
            <a:r>
              <a:rPr lang="en-US"/>
              <a:t>Click to edit Master text styles</a:t>
            </a:r>
          </a:p>
        </p:txBody>
      </p:sp>
      <p:sp>
        <p:nvSpPr>
          <p:cNvPr id="10" name="Slide Number Placeholder 5"/>
          <p:cNvSpPr>
            <a:spLocks noGrp="1"/>
          </p:cNvSpPr>
          <p:nvPr>
            <p:ph type="sldNum" sz="quarter" idx="12"/>
          </p:nvPr>
        </p:nvSpPr>
        <p:spPr>
          <a:xfrm>
            <a:off x="0" y="6492875"/>
            <a:ext cx="990600" cy="365125"/>
          </a:xfrm>
          <a:prstGeom prst="rect">
            <a:avLst/>
          </a:prstGeom>
        </p:spPr>
        <p:txBody>
          <a:bodyPr/>
          <a:lstStyle>
            <a:lvl1pPr>
              <a:defRPr>
                <a:solidFill>
                  <a:schemeClr val="bg1"/>
                </a:solidFill>
              </a:defRPr>
            </a:lvl1pPr>
          </a:lstStyle>
          <a:p>
            <a:fld id="{D4D6C0FB-3355-4B31-B233-CC2E1EDDD6F0}" type="slidenum">
              <a:rPr lang="en-US" smtClean="0"/>
              <a:pPr/>
              <a:t>‹#›</a:t>
            </a:fld>
            <a:endParaRPr lang="en-US" dirty="0"/>
          </a:p>
        </p:txBody>
      </p:sp>
      <p:sp>
        <p:nvSpPr>
          <p:cNvPr id="11" name="Content Placeholder 3"/>
          <p:cNvSpPr>
            <a:spLocks noGrp="1"/>
          </p:cNvSpPr>
          <p:nvPr>
            <p:ph sz="half" idx="2"/>
          </p:nvPr>
        </p:nvSpPr>
        <p:spPr>
          <a:xfrm>
            <a:off x="5562600" y="1295400"/>
            <a:ext cx="3352800" cy="5334000"/>
          </a:xfrm>
          <a:prstGeom prst="rect">
            <a:avLst/>
          </a:prstGeom>
        </p:spPr>
        <p:txBody>
          <a:bodyPr/>
          <a:lstStyle>
            <a:lvl1pPr>
              <a:buNone/>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1793316023"/>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2391166983"/>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4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1218959872"/>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6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1485701227"/>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54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3166587893"/>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55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280592012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5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387475"/>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9760349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56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400203469"/>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57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770382539"/>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58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3009284037"/>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59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72862670"/>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60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1377998626"/>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61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3694669983"/>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62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2806551732"/>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63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2721870780"/>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F4ED8F9F-C3B0-4E28-9B25-7D97BCAD9E97}" type="slidenum">
              <a:rPr lang="en-US" smtClean="0"/>
              <a:pPr/>
              <a:t>‹#›</a:t>
            </a:fld>
            <a:endParaRPr lang="en-US" dirty="0"/>
          </a:p>
        </p:txBody>
      </p:sp>
      <p:sp>
        <p:nvSpPr>
          <p:cNvPr id="5" name="Text Placeholder 4"/>
          <p:cNvSpPr>
            <a:spLocks noGrp="1"/>
          </p:cNvSpPr>
          <p:nvPr>
            <p:ph type="body" sz="quarter" idx="11"/>
          </p:nvPr>
        </p:nvSpPr>
        <p:spPr>
          <a:xfrm>
            <a:off x="228600" y="1219200"/>
            <a:ext cx="8686800" cy="5105400"/>
          </a:xfrm>
        </p:spPr>
        <p:txBody>
          <a:bodyPr/>
          <a:lstStyle>
            <a:lvl1pPr>
              <a:defRPr b="0"/>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37783831"/>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8" name="Text Placeholder 8"/>
          <p:cNvSpPr>
            <a:spLocks noGrp="1"/>
          </p:cNvSpPr>
          <p:nvPr>
            <p:ph type="body" sz="quarter" idx="13"/>
          </p:nvPr>
        </p:nvSpPr>
        <p:spPr>
          <a:xfrm>
            <a:off x="304800" y="1143000"/>
            <a:ext cx="4267200" cy="5257800"/>
          </a:xfrm>
          <a:prstGeom prst="rect">
            <a:avLst/>
          </a:prstGeom>
        </p:spPr>
        <p:txBody>
          <a:bodyPr/>
          <a:lstStyle>
            <a:lvl1pPr>
              <a:defRPr sz="2000"/>
            </a:lvl1pPr>
            <a:lvl2pPr>
              <a:defRPr sz="1600"/>
            </a:lvl2pPr>
            <a:lvl3pPr>
              <a:defRPr sz="16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9" name="Text Placeholder 10"/>
          <p:cNvSpPr>
            <a:spLocks noGrp="1"/>
          </p:cNvSpPr>
          <p:nvPr>
            <p:ph type="body" sz="quarter" idx="14"/>
          </p:nvPr>
        </p:nvSpPr>
        <p:spPr>
          <a:xfrm>
            <a:off x="304800" y="0"/>
            <a:ext cx="8610600" cy="990600"/>
          </a:xfrm>
          <a:prstGeom prst="rect">
            <a:avLst/>
          </a:prstGeom>
        </p:spPr>
        <p:txBody>
          <a:bodyPr anchor="ctr"/>
          <a:lstStyle>
            <a:lvl1pPr>
              <a:buNone/>
              <a:defRPr sz="2800" b="1"/>
            </a:lvl1pPr>
          </a:lstStyle>
          <a:p>
            <a:pPr lvl="0"/>
            <a:r>
              <a:rPr lang="en-US" dirty="0"/>
              <a:t>Click to edit Master text styles</a:t>
            </a:r>
          </a:p>
        </p:txBody>
      </p:sp>
      <p:sp>
        <p:nvSpPr>
          <p:cNvPr id="10" name="Slide Number Placeholder 5"/>
          <p:cNvSpPr>
            <a:spLocks noGrp="1"/>
          </p:cNvSpPr>
          <p:nvPr>
            <p:ph type="sldNum" sz="quarter" idx="12"/>
          </p:nvPr>
        </p:nvSpPr>
        <p:spPr>
          <a:xfrm>
            <a:off x="0" y="6492875"/>
            <a:ext cx="990600" cy="365125"/>
          </a:xfrm>
          <a:prstGeom prst="rect">
            <a:avLst/>
          </a:prstGeom>
        </p:spPr>
        <p:txBody>
          <a:bodyPr/>
          <a:lstStyle>
            <a:lvl1pPr>
              <a:defRPr>
                <a:solidFill>
                  <a:schemeClr val="bg1"/>
                </a:solidFill>
              </a:defRPr>
            </a:lvl1pPr>
          </a:lstStyle>
          <a:p>
            <a:fld id="{D4D6C0FB-3355-4B31-B233-CC2E1EDDD6F0}" type="slidenum">
              <a:rPr lang="en-US" smtClean="0"/>
              <a:pPr/>
              <a:t>‹#›</a:t>
            </a:fld>
            <a:endParaRPr lang="en-US" dirty="0"/>
          </a:p>
        </p:txBody>
      </p:sp>
      <p:sp>
        <p:nvSpPr>
          <p:cNvPr id="11" name="Content Placeholder 3"/>
          <p:cNvSpPr>
            <a:spLocks noGrp="1"/>
          </p:cNvSpPr>
          <p:nvPr>
            <p:ph sz="half" idx="2"/>
          </p:nvPr>
        </p:nvSpPr>
        <p:spPr>
          <a:xfrm>
            <a:off x="5181600" y="1295400"/>
            <a:ext cx="3733800" cy="4343400"/>
          </a:xfrm>
          <a:prstGeom prst="rect">
            <a:avLst/>
          </a:prstGeom>
          <a:effectLst>
            <a:outerShdw blurRad="76200" dir="18900000" sy="23000" kx="-1200000" algn="bl" rotWithShape="0">
              <a:prstClr val="black">
                <a:alpha val="20000"/>
              </a:prstClr>
            </a:outerShdw>
          </a:effectLst>
        </p:spPr>
        <p:txBody>
          <a:bodyPr/>
          <a:lstStyle>
            <a:lvl1pPr>
              <a:buNone/>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0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23761607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143000" y="1295400"/>
            <a:ext cx="7696200" cy="53340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143000" y="457200"/>
            <a:ext cx="7848600" cy="609600"/>
          </a:xfrm>
          <a:prstGeom prst="rect">
            <a:avLst/>
          </a:prstGeom>
        </p:spPr>
        <p:txBody>
          <a:bodyP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0" y="6492875"/>
            <a:ext cx="990600" cy="365125"/>
          </a:xfrm>
          <a:prstGeom prst="rect">
            <a:avLst/>
          </a:prstGeom>
        </p:spPr>
        <p:txBody>
          <a:bodyPr/>
          <a:lstStyle>
            <a:lvl1pPr>
              <a:defRPr>
                <a:solidFill>
                  <a:schemeClr val="bg1"/>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143000" y="1295400"/>
            <a:ext cx="7696200" cy="53340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143000" y="457200"/>
            <a:ext cx="7848600" cy="609600"/>
          </a:xfrm>
          <a:prstGeom prst="rect">
            <a:avLst/>
          </a:prstGeom>
        </p:spPr>
        <p:txBody>
          <a:bodyP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0" y="6492875"/>
            <a:ext cx="990600" cy="365125"/>
          </a:xfrm>
          <a:prstGeom prst="rect">
            <a:avLst/>
          </a:prstGeom>
        </p:spPr>
        <p:txBody>
          <a:bodyPr/>
          <a:lstStyle>
            <a:lvl1pPr>
              <a:defRPr>
                <a:solidFill>
                  <a:schemeClr val="bg1"/>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1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1862527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27755398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2.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73" cstate="email">
            <a:extLst>
              <a:ext uri="{28A0092B-C50C-407E-A947-70E740481C1C}">
                <a14:useLocalDpi xmlns:a14="http://schemas.microsoft.com/office/drawing/2010/main" val="0"/>
              </a:ext>
            </a:extLst>
          </a:blip>
          <a:srcRect b="84581"/>
          <a:stretch/>
        </p:blipFill>
        <p:spPr>
          <a:xfrm>
            <a:off x="-3412" y="0"/>
            <a:ext cx="9144000" cy="990600"/>
          </a:xfrm>
          <a:prstGeom prst="rect">
            <a:avLst/>
          </a:prstGeom>
        </p:spPr>
      </p:pic>
      <p:sp>
        <p:nvSpPr>
          <p:cNvPr id="2" name="Title Placeholder 1"/>
          <p:cNvSpPr>
            <a:spLocks noGrp="1"/>
          </p:cNvSpPr>
          <p:nvPr>
            <p:ph type="title"/>
          </p:nvPr>
        </p:nvSpPr>
        <p:spPr>
          <a:xfrm>
            <a:off x="228600" y="0"/>
            <a:ext cx="8686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8600" y="1371600"/>
            <a:ext cx="86868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458200" y="6492875"/>
            <a:ext cx="533400" cy="365125"/>
          </a:xfrm>
          <a:prstGeom prst="rect">
            <a:avLst/>
          </a:prstGeom>
        </p:spPr>
        <p:txBody>
          <a:bodyPr vert="horz" lIns="91440" tIns="45720" rIns="91440" bIns="45720" rtlCol="0" anchor="ctr"/>
          <a:lstStyle>
            <a:lvl1pPr algn="r">
              <a:defRPr sz="900">
                <a:solidFill>
                  <a:schemeClr val="tx1"/>
                </a:solidFill>
                <a:latin typeface="Arial" pitchFamily="34" charset="0"/>
              </a:defRPr>
            </a:lvl1pPr>
          </a:lstStyle>
          <a:p>
            <a:fld id="{F4ED8F9F-C3B0-4E28-9B25-7D97BCAD9E97}" type="slidenum">
              <a:rPr lang="en-US" smtClean="0"/>
              <a:pPr/>
              <a:t>‹#›</a:t>
            </a:fld>
            <a:endParaRPr lang="en-US" dirty="0"/>
          </a:p>
        </p:txBody>
      </p:sp>
      <p:pic>
        <p:nvPicPr>
          <p:cNvPr id="5" name="Picture 4"/>
          <p:cNvPicPr>
            <a:picLocks noChangeAspect="1"/>
          </p:cNvPicPr>
          <p:nvPr/>
        </p:nvPicPr>
        <p:blipFill>
          <a:blip r:embed="rId74" cstate="screen">
            <a:extLst>
              <a:ext uri="{28A0092B-C50C-407E-A947-70E740481C1C}">
                <a14:useLocalDpi xmlns:a14="http://schemas.microsoft.com/office/drawing/2010/main"/>
              </a:ext>
            </a:extLst>
          </a:blip>
          <a:stretch>
            <a:fillRect/>
          </a:stretch>
        </p:blipFill>
        <p:spPr>
          <a:xfrm>
            <a:off x="179674" y="6400800"/>
            <a:ext cx="1115726" cy="342900"/>
          </a:xfrm>
          <a:prstGeom prst="rect">
            <a:avLst/>
          </a:prstGeom>
        </p:spPr>
      </p:pic>
      <p:sp>
        <p:nvSpPr>
          <p:cNvPr id="8" name="TextBox 7"/>
          <p:cNvSpPr txBox="1"/>
          <p:nvPr/>
        </p:nvSpPr>
        <p:spPr>
          <a:xfrm>
            <a:off x="65532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212330249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3733" r:id="rId36"/>
    <p:sldLayoutId id="2147483734" r:id="rId37"/>
    <p:sldLayoutId id="2147483735" r:id="rId38"/>
    <p:sldLayoutId id="2147483736" r:id="rId39"/>
    <p:sldLayoutId id="2147483737" r:id="rId40"/>
    <p:sldLayoutId id="2147483738" r:id="rId41"/>
    <p:sldLayoutId id="2147483739" r:id="rId42"/>
    <p:sldLayoutId id="2147483740" r:id="rId43"/>
    <p:sldLayoutId id="2147483741" r:id="rId44"/>
    <p:sldLayoutId id="2147483742" r:id="rId45"/>
    <p:sldLayoutId id="2147483743" r:id="rId46"/>
    <p:sldLayoutId id="2147483744" r:id="rId47"/>
    <p:sldLayoutId id="2147483745" r:id="rId48"/>
    <p:sldLayoutId id="2147483746" r:id="rId49"/>
    <p:sldLayoutId id="2147483747" r:id="rId50"/>
    <p:sldLayoutId id="2147483748" r:id="rId51"/>
    <p:sldLayoutId id="2147483749" r:id="rId52"/>
    <p:sldLayoutId id="2147483750" r:id="rId53"/>
    <p:sldLayoutId id="2147483751" r:id="rId54"/>
    <p:sldLayoutId id="2147483752" r:id="rId55"/>
    <p:sldLayoutId id="2147483753" r:id="rId56"/>
    <p:sldLayoutId id="2147483754" r:id="rId57"/>
    <p:sldLayoutId id="2147483755" r:id="rId58"/>
    <p:sldLayoutId id="2147483756" r:id="rId59"/>
    <p:sldLayoutId id="2147483757" r:id="rId60"/>
    <p:sldLayoutId id="2147483758" r:id="rId61"/>
    <p:sldLayoutId id="2147483759" r:id="rId62"/>
    <p:sldLayoutId id="2147483760" r:id="rId63"/>
    <p:sldLayoutId id="2147483761" r:id="rId64"/>
    <p:sldLayoutId id="2147483762" r:id="rId65"/>
    <p:sldLayoutId id="2147483763" r:id="rId66"/>
    <p:sldLayoutId id="2147483764" r:id="rId67"/>
    <p:sldLayoutId id="2147483765" r:id="rId68"/>
    <p:sldLayoutId id="2147483684" r:id="rId69"/>
    <p:sldLayoutId id="2147483682" r:id="rId70"/>
    <p:sldLayoutId id="2147483683" r:id="rId71"/>
  </p:sldLayoutIdLst>
  <p:transition spd="slow">
    <p:fade/>
  </p:transition>
  <p:txStyles>
    <p:titleStyle>
      <a:lvl1pPr algn="l" defTabSz="914400" rtl="0" eaLnBrk="1" latinLnBrk="0" hangingPunct="1">
        <a:spcBef>
          <a:spcPct val="0"/>
        </a:spcBef>
        <a:buNone/>
        <a:defRPr sz="28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Clr>
          <a:srgbClr val="B31B34"/>
        </a:buClr>
        <a:buSzPct val="90000"/>
        <a:buFont typeface="Wingdings" pitchFamily="2" charset="2"/>
        <a:buChar char="§"/>
        <a:defRPr sz="1600" b="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rgbClr val="B31B34"/>
        </a:buClr>
        <a:buSzPct val="90000"/>
        <a:buFont typeface="Wingdings" pitchFamily="2" charset="2"/>
        <a:buChar char="§"/>
        <a:defRPr sz="1400" b="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rgbClr val="B31B34"/>
        </a:buClr>
        <a:buSzPct val="90000"/>
        <a:buFont typeface="Wingdings" pitchFamily="2" charset="2"/>
        <a:buChar char="§"/>
        <a:defRPr sz="1400" b="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techsupport@balcrank.com" TargetMode="Externa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hyperlink" Target="https://www.balcrank.com/wp-content/uploads/Warranty-filing-a-claim-REV-D.ppsx" TargetMode="External"/><Relationship Id="rId3" Type="http://schemas.openxmlformats.org/officeDocument/2006/relationships/image" Target="../media/image17.jpeg"/><Relationship Id="rId7" Type="http://schemas.openxmlformats.org/officeDocument/2006/relationships/hyperlink" Target="http://www.balcrank.com/wp-content/uploads/2012/07/Warranty-filing-a-claim-REV-B-part-21.ppsx" TargetMode="Externa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hyperlink" Target="https://www.balcrank.com/wp-content/uploads/Warranty-training-REV-C.ppsx" TargetMode="External"/><Relationship Id="rId5" Type="http://schemas.openxmlformats.org/officeDocument/2006/relationships/hyperlink" Target="http://www.balcrank.com/wp-content/uploads/2012/07/Warranty-training-REV-B.ppsx" TargetMode="Externa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hyperlink" Target="http://www.balcrank.com/"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722660E3-F97C-4EE9-A837-109A61F43E7D}"/>
              </a:ext>
            </a:extLst>
          </p:cNvPr>
          <p:cNvSpPr txBox="1">
            <a:spLocks/>
          </p:cNvSpPr>
          <p:nvPr/>
        </p:nvSpPr>
        <p:spPr>
          <a:xfrm>
            <a:off x="3276600" y="5555236"/>
            <a:ext cx="4876800" cy="1130408"/>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B31B34"/>
              </a:buClr>
              <a:buSzPct val="90000"/>
              <a:buFont typeface="Wingdings" pitchFamily="2" charset="2"/>
              <a:buNone/>
              <a:defRPr sz="1600" b="0" kern="1200">
                <a:solidFill>
                  <a:schemeClr val="tx1">
                    <a:tint val="75000"/>
                  </a:schemeClr>
                </a:solidFill>
                <a:latin typeface="Arial" pitchFamily="34" charset="0"/>
                <a:ea typeface="+mn-ea"/>
                <a:cs typeface="+mn-cs"/>
              </a:defRPr>
            </a:lvl1pPr>
            <a:lvl2pPr marL="457200" indent="0" algn="ctr" defTabSz="914400" rtl="0" eaLnBrk="1" latinLnBrk="0" hangingPunct="1">
              <a:spcBef>
                <a:spcPct val="20000"/>
              </a:spcBef>
              <a:buClr>
                <a:srgbClr val="B31B34"/>
              </a:buClr>
              <a:buSzPct val="90000"/>
              <a:buFont typeface="Wingdings" pitchFamily="2" charset="2"/>
              <a:buNone/>
              <a:defRPr sz="1400" b="0" kern="1200">
                <a:solidFill>
                  <a:schemeClr val="tx1">
                    <a:tint val="75000"/>
                  </a:schemeClr>
                </a:solidFill>
                <a:latin typeface="Arial" pitchFamily="34" charset="0"/>
                <a:ea typeface="+mn-ea"/>
                <a:cs typeface="+mn-cs"/>
              </a:defRPr>
            </a:lvl2pPr>
            <a:lvl3pPr marL="914400" indent="0" algn="ctr" defTabSz="914400" rtl="0" eaLnBrk="1" latinLnBrk="0" hangingPunct="1">
              <a:spcBef>
                <a:spcPct val="20000"/>
              </a:spcBef>
              <a:buClr>
                <a:srgbClr val="B31B34"/>
              </a:buClr>
              <a:buSzPct val="90000"/>
              <a:buFont typeface="Wingdings" pitchFamily="2" charset="2"/>
              <a:buNone/>
              <a:defRPr sz="1400" b="0" kern="1200">
                <a:solidFill>
                  <a:schemeClr val="tx1">
                    <a:tint val="75000"/>
                  </a:schemeClr>
                </a:solidFill>
                <a:latin typeface="Arial"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b="1" dirty="0">
                <a:solidFill>
                  <a:schemeClr val="bg1"/>
                </a:solidFill>
                <a:cs typeface="Arial" panose="020B0604020202020204" pitchFamily="34" charset="0"/>
              </a:rPr>
              <a:t>Warranty Registration  </a:t>
            </a:r>
          </a:p>
          <a:p>
            <a:pPr algn="r"/>
            <a:r>
              <a:rPr lang="en-US" dirty="0">
                <a:solidFill>
                  <a:schemeClr val="bg1"/>
                </a:solidFill>
                <a:cs typeface="Arial" panose="020B0604020202020204" pitchFamily="34" charset="0"/>
              </a:rPr>
              <a:t>Online warranty registration</a:t>
            </a:r>
          </a:p>
        </p:txBody>
      </p:sp>
      <p:pic>
        <p:nvPicPr>
          <p:cNvPr id="10" name="Picture 9">
            <a:extLst>
              <a:ext uri="{FF2B5EF4-FFF2-40B4-BE49-F238E27FC236}">
                <a16:creationId xmlns:a16="http://schemas.microsoft.com/office/drawing/2014/main" id="{D1A2C1EB-82B5-4BB3-B7E2-D263FBFFE59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16200" y="4724400"/>
            <a:ext cx="3877847" cy="754636"/>
          </a:xfrm>
          <a:prstGeom prst="rect">
            <a:avLst/>
          </a:prstGeom>
        </p:spPr>
      </p:pic>
    </p:spTree>
    <p:extLst>
      <p:ext uri="{BB962C8B-B14F-4D97-AF65-F5344CB8AC3E}">
        <p14:creationId xmlns:p14="http://schemas.microsoft.com/office/powerpoint/2010/main" val="248114903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18504" y="1292745"/>
            <a:ext cx="5902158" cy="4498848"/>
            <a:chOff x="3048000" y="1292745"/>
            <a:chExt cx="5902158" cy="4498848"/>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292745"/>
              <a:ext cx="5902158" cy="449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Documents and Settings\daniel wilson.BALCRANK\My Documents\Warranty Site Screens\Email Confirm.jpg"/>
            <p:cNvPicPr>
              <a:picLocks noChangeAspect="1" noChangeArrowheads="1"/>
            </p:cNvPicPr>
            <p:nvPr/>
          </p:nvPicPr>
          <p:blipFill rotWithShape="1">
            <a:blip r:embed="rId3" cstate="print"/>
            <a:srcRect l="24925" t="27575" r="768" b="28409"/>
            <a:stretch/>
          </p:blipFill>
          <p:spPr bwMode="auto">
            <a:xfrm>
              <a:off x="4495800" y="2667000"/>
              <a:ext cx="4343400" cy="2209799"/>
            </a:xfrm>
            <a:prstGeom prst="rect">
              <a:avLst/>
            </a:prstGeom>
            <a:noFill/>
          </p:spPr>
        </p:pic>
      </p:grpSp>
      <p:sp>
        <p:nvSpPr>
          <p:cNvPr id="15" name="TextBox 14"/>
          <p:cNvSpPr txBox="1"/>
          <p:nvPr/>
        </p:nvSpPr>
        <p:spPr>
          <a:xfrm>
            <a:off x="38100" y="1295400"/>
            <a:ext cx="2438400" cy="2031325"/>
          </a:xfrm>
          <a:prstGeom prst="rect">
            <a:avLst/>
          </a:prstGeom>
          <a:noFill/>
        </p:spPr>
        <p:txBody>
          <a:bodyPr wrap="square" rtlCol="0">
            <a:spAutoFit/>
          </a:bodyPr>
          <a:lstStyle/>
          <a:p>
            <a:pPr marL="342900" indent="-342900">
              <a:buAutoNum type="arabicPeriod"/>
            </a:pPr>
            <a:r>
              <a:rPr lang="en-US" sz="1400" dirty="0"/>
              <a:t>If you clicked on the link in your email (previous slide), your browser will open a new window and you will see this screen</a:t>
            </a:r>
          </a:p>
          <a:p>
            <a:pPr marL="342900" indent="-342900">
              <a:buAutoNum type="arabicPeriod"/>
            </a:pPr>
            <a:endParaRPr lang="en-US" sz="1400" dirty="0"/>
          </a:p>
          <a:p>
            <a:pPr marL="342900" indent="-342900">
              <a:buFontTx/>
              <a:buAutoNum type="arabicPeriod"/>
            </a:pPr>
            <a:r>
              <a:rPr lang="en-US" sz="1400" dirty="0"/>
              <a:t>Click on the “click here”, this will take you to the sign-in screen</a:t>
            </a:r>
          </a:p>
        </p:txBody>
      </p:sp>
      <p:cxnSp>
        <p:nvCxnSpPr>
          <p:cNvPr id="17" name="Elbow Connector 16"/>
          <p:cNvCxnSpPr/>
          <p:nvPr/>
        </p:nvCxnSpPr>
        <p:spPr>
          <a:xfrm flipV="1">
            <a:off x="1628775" y="2914650"/>
            <a:ext cx="5162550" cy="244138"/>
          </a:xfrm>
          <a:prstGeom prst="bentConnector2">
            <a:avLst/>
          </a:prstGeom>
          <a:ln>
            <a:tailEnd type="arrow"/>
          </a:ln>
          <a:effectLst>
            <a:glow rad="50800">
              <a:schemeClr val="accent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22398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872" y="1295400"/>
            <a:ext cx="2438400" cy="1169551"/>
          </a:xfrm>
          <a:prstGeom prst="rect">
            <a:avLst/>
          </a:prstGeom>
          <a:noFill/>
        </p:spPr>
        <p:txBody>
          <a:bodyPr wrap="square" rtlCol="0">
            <a:spAutoFit/>
          </a:bodyPr>
          <a:lstStyle/>
          <a:p>
            <a:pPr marL="342900" indent="-342900">
              <a:buAutoNum type="arabicPeriod"/>
            </a:pPr>
            <a:r>
              <a:rPr lang="en-US" sz="1400" dirty="0"/>
              <a:t>Once on the sign-in screen, enter your username &amp; password and click the Sign-In button</a:t>
            </a: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960" y="1285569"/>
            <a:ext cx="5902158" cy="449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Elbow Connector 5"/>
          <p:cNvCxnSpPr/>
          <p:nvPr/>
        </p:nvCxnSpPr>
        <p:spPr>
          <a:xfrm>
            <a:off x="1029928" y="2299276"/>
            <a:ext cx="3419168" cy="1411416"/>
          </a:xfrm>
          <a:prstGeom prst="bentConnector3">
            <a:avLst/>
          </a:prstGeom>
          <a:ln>
            <a:tailEnd type="arrow"/>
          </a:ln>
          <a:effectLst>
            <a:glow rad="50800">
              <a:schemeClr val="accent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01913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328" y="1294576"/>
            <a:ext cx="2780072" cy="2677656"/>
          </a:xfrm>
          <a:prstGeom prst="rect">
            <a:avLst/>
          </a:prstGeom>
          <a:noFill/>
        </p:spPr>
        <p:txBody>
          <a:bodyPr wrap="square" rtlCol="0">
            <a:spAutoFit/>
          </a:bodyPr>
          <a:lstStyle/>
          <a:p>
            <a:pPr marL="342900" indent="-342900">
              <a:buAutoNum type="arabicPeriod"/>
            </a:pPr>
            <a:r>
              <a:rPr lang="en-US" sz="1400" dirty="0"/>
              <a:t>At this point, all you will to be able to do is update your profile &amp; view the user guide.  Please allow 72 hours for your account to be activated.  If you need immediate access, or your account is not activated within 72 hours, please call Balcrank Tech Service at  800-747-5300 or email </a:t>
            </a:r>
            <a:r>
              <a:rPr lang="en-US" sz="1400" dirty="0">
                <a:hlinkClick r:id="rId2"/>
              </a:rPr>
              <a:t>techsupport@balcrank.com</a:t>
            </a:r>
            <a:endParaRPr lang="en-US" sz="1400" dirty="0"/>
          </a:p>
        </p:txBody>
      </p:sp>
      <p:grpSp>
        <p:nvGrpSpPr>
          <p:cNvPr id="4" name="Group 3"/>
          <p:cNvGrpSpPr/>
          <p:nvPr/>
        </p:nvGrpSpPr>
        <p:grpSpPr>
          <a:xfrm>
            <a:off x="3020960" y="1285569"/>
            <a:ext cx="5902158" cy="4498848"/>
            <a:chOff x="3020960" y="1285569"/>
            <a:chExt cx="5902158" cy="4498848"/>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960" y="1285569"/>
              <a:ext cx="5902158" cy="449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C:\Documents and Settings\daniel wilson.BALCRANK\My Documents\Warranty Site Screens\No role set.jpg"/>
            <p:cNvPicPr>
              <a:picLocks noChangeAspect="1" noChangeArrowheads="1"/>
            </p:cNvPicPr>
            <p:nvPr/>
          </p:nvPicPr>
          <p:blipFill rotWithShape="1">
            <a:blip r:embed="rId4" cstate="print"/>
            <a:srcRect l="4556" t="28977" r="79216" b="50879"/>
            <a:stretch/>
          </p:blipFill>
          <p:spPr bwMode="auto">
            <a:xfrm>
              <a:off x="3276600" y="2705100"/>
              <a:ext cx="1054100" cy="1138428"/>
            </a:xfrm>
            <a:prstGeom prst="rect">
              <a:avLst/>
            </a:prstGeom>
            <a:noFill/>
          </p:spPr>
        </p:pic>
        <p:pic>
          <p:nvPicPr>
            <p:cNvPr id="12" name="Picture 2" descr="C:\Documents and Settings\daniel wilson.BALCRANK\My Documents\Warranty Site Screens\No role set.jpg"/>
            <p:cNvPicPr>
              <a:picLocks noChangeAspect="1" noChangeArrowheads="1"/>
            </p:cNvPicPr>
            <p:nvPr/>
          </p:nvPicPr>
          <p:blipFill rotWithShape="1">
            <a:blip r:embed="rId4" cstate="print"/>
            <a:srcRect l="24132" t="28977" r="904" b="50879"/>
            <a:stretch/>
          </p:blipFill>
          <p:spPr bwMode="auto">
            <a:xfrm>
              <a:off x="4419600" y="2705100"/>
              <a:ext cx="4399935" cy="1028700"/>
            </a:xfrm>
            <a:prstGeom prst="rect">
              <a:avLst/>
            </a:prstGeom>
            <a:noFill/>
          </p:spPr>
        </p:pic>
      </p:grpSp>
      <p:sp>
        <p:nvSpPr>
          <p:cNvPr id="2" name="Rectangle 1"/>
          <p:cNvSpPr/>
          <p:nvPr/>
        </p:nvSpPr>
        <p:spPr>
          <a:xfrm>
            <a:off x="4419600" y="3581400"/>
            <a:ext cx="155243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57151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3581400"/>
            <a:ext cx="155243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311968" y="1285569"/>
            <a:ext cx="5611150" cy="4277031"/>
            <a:chOff x="3020960" y="1285569"/>
            <a:chExt cx="5902158" cy="4498848"/>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960" y="1285569"/>
              <a:ext cx="5902158" cy="449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C:\Documents and Settings\daniel wilson.BALCRANK\My Documents\Warranty Site Screens\No role set.jpg"/>
            <p:cNvPicPr>
              <a:picLocks noChangeAspect="1" noChangeArrowheads="1"/>
            </p:cNvPicPr>
            <p:nvPr/>
          </p:nvPicPr>
          <p:blipFill rotWithShape="1">
            <a:blip r:embed="rId3" cstate="print"/>
            <a:srcRect l="24132" t="28977" r="904" b="50879"/>
            <a:stretch/>
          </p:blipFill>
          <p:spPr bwMode="auto">
            <a:xfrm>
              <a:off x="4419600" y="2705100"/>
              <a:ext cx="4399935" cy="1235823"/>
            </a:xfrm>
            <a:prstGeom prst="rect">
              <a:avLst/>
            </a:prstGeom>
            <a:noFill/>
          </p:spPr>
        </p:pic>
        <p:pic>
          <p:nvPicPr>
            <p:cNvPr id="9" name="Picture 2" descr="C:\Documents and Settings\daniel wilson.BALCRANK\My Documents\Warranty Site Screens\Role Set.jpg"/>
            <p:cNvPicPr>
              <a:picLocks noChangeAspect="1" noChangeArrowheads="1"/>
            </p:cNvPicPr>
            <p:nvPr/>
          </p:nvPicPr>
          <p:blipFill rotWithShape="1">
            <a:blip r:embed="rId4" cstate="print"/>
            <a:srcRect l="4688" t="28124" r="79920" b="52675"/>
            <a:stretch/>
          </p:blipFill>
          <p:spPr bwMode="auto">
            <a:xfrm>
              <a:off x="3249561" y="2633202"/>
              <a:ext cx="1007807" cy="1093840"/>
            </a:xfrm>
            <a:prstGeom prst="rect">
              <a:avLst/>
            </a:prstGeom>
            <a:noFill/>
          </p:spPr>
        </p:pic>
      </p:grpSp>
      <p:sp>
        <p:nvSpPr>
          <p:cNvPr id="11" name="Rectangle 10"/>
          <p:cNvSpPr/>
          <p:nvPr/>
        </p:nvSpPr>
        <p:spPr>
          <a:xfrm>
            <a:off x="4419600" y="3657600"/>
            <a:ext cx="155243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 y="1294576"/>
            <a:ext cx="3048000" cy="2893100"/>
          </a:xfrm>
          <a:prstGeom prst="rect">
            <a:avLst/>
          </a:prstGeom>
          <a:noFill/>
        </p:spPr>
        <p:txBody>
          <a:bodyPr wrap="square" rtlCol="0">
            <a:spAutoFit/>
          </a:bodyPr>
          <a:lstStyle/>
          <a:p>
            <a:pPr marL="342900" indent="-342900">
              <a:buAutoNum type="arabicPeriod"/>
            </a:pPr>
            <a:r>
              <a:rPr lang="en-US" sz="1400" dirty="0"/>
              <a:t>Once your account is active, you will have additional menu options available depending on your role</a:t>
            </a:r>
          </a:p>
          <a:p>
            <a:pPr marL="342900" indent="-342900">
              <a:buAutoNum type="arabicPeriod"/>
            </a:pPr>
            <a:endParaRPr lang="en-US" sz="1400" dirty="0"/>
          </a:p>
          <a:p>
            <a:pPr marL="342900" indent="-342900">
              <a:buAutoNum type="arabicPeriod"/>
            </a:pPr>
            <a:r>
              <a:rPr lang="en-US" sz="1400" dirty="0"/>
              <a:t>This concludes the Registration tutorial.  For additional information about Balcrank warranty, please review:</a:t>
            </a:r>
          </a:p>
          <a:p>
            <a:endParaRPr lang="en-US" sz="1400" dirty="0">
              <a:hlinkClick r:id="rId5"/>
            </a:endParaRPr>
          </a:p>
          <a:p>
            <a:r>
              <a:rPr lang="en-US" sz="1400" dirty="0">
                <a:hlinkClick r:id="rId6"/>
              </a:rPr>
              <a:t>Warranty training REV C</a:t>
            </a:r>
            <a:endParaRPr lang="en-US" sz="1400" dirty="0"/>
          </a:p>
          <a:p>
            <a:endParaRPr lang="en-US" sz="1400" dirty="0">
              <a:hlinkClick r:id="rId7"/>
            </a:endParaRPr>
          </a:p>
          <a:p>
            <a:r>
              <a:rPr lang="en-US" sz="1400" dirty="0">
                <a:hlinkClick r:id="rId8"/>
              </a:rPr>
              <a:t>Warranty filing a claim REV D</a:t>
            </a:r>
            <a:endParaRPr lang="en-US" sz="1400" dirty="0"/>
          </a:p>
        </p:txBody>
      </p:sp>
    </p:spTree>
    <p:extLst>
      <p:ext uri="{BB962C8B-B14F-4D97-AF65-F5344CB8AC3E}">
        <p14:creationId xmlns:p14="http://schemas.microsoft.com/office/powerpoint/2010/main" val="173052090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042" y="1219200"/>
            <a:ext cx="5902158" cy="449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7642" y="1219200"/>
            <a:ext cx="2514600" cy="954107"/>
          </a:xfrm>
          <a:prstGeom prst="rect">
            <a:avLst/>
          </a:prstGeom>
          <a:noFill/>
        </p:spPr>
        <p:txBody>
          <a:bodyPr wrap="square" rtlCol="0">
            <a:spAutoFit/>
          </a:bodyPr>
          <a:lstStyle/>
          <a:p>
            <a:pPr marL="342900" indent="-342900">
              <a:buAutoNum type="arabicPeriod"/>
            </a:pPr>
            <a:r>
              <a:rPr lang="en-US" sz="1400" dirty="0"/>
              <a:t>Go to </a:t>
            </a:r>
            <a:r>
              <a:rPr lang="en-US" sz="1400" dirty="0">
                <a:solidFill>
                  <a:schemeClr val="accent4">
                    <a:lumMod val="40000"/>
                    <a:lumOff val="60000"/>
                  </a:schemeClr>
                </a:solidFill>
                <a:hlinkClick r:id="rId3"/>
              </a:rPr>
              <a:t>www.balcrank.com</a:t>
            </a:r>
            <a:endParaRPr lang="en-US" sz="1400" dirty="0">
              <a:solidFill>
                <a:schemeClr val="accent4">
                  <a:lumMod val="40000"/>
                  <a:lumOff val="60000"/>
                </a:schemeClr>
              </a:solidFill>
            </a:endParaRPr>
          </a:p>
          <a:p>
            <a:pPr marL="342900" indent="-342900">
              <a:buAutoNum type="arabicPeriod"/>
            </a:pPr>
            <a:endParaRPr lang="en-US" sz="1400" dirty="0">
              <a:solidFill>
                <a:schemeClr val="accent4">
                  <a:lumMod val="40000"/>
                  <a:lumOff val="60000"/>
                </a:schemeClr>
              </a:solidFill>
            </a:endParaRPr>
          </a:p>
          <a:p>
            <a:pPr marL="342900" indent="-342900">
              <a:buAutoNum type="arabicPeriod"/>
            </a:pPr>
            <a:r>
              <a:rPr lang="en-US" sz="1400" dirty="0"/>
              <a:t>Click on Warranty Claims</a:t>
            </a:r>
          </a:p>
          <a:p>
            <a:endParaRPr lang="en-US" sz="1400" dirty="0"/>
          </a:p>
        </p:txBody>
      </p:sp>
      <p:sp>
        <p:nvSpPr>
          <p:cNvPr id="2" name="Rectangle 1"/>
          <p:cNvSpPr/>
          <p:nvPr/>
        </p:nvSpPr>
        <p:spPr>
          <a:xfrm>
            <a:off x="6366042" y="2166074"/>
            <a:ext cx="990600" cy="375422"/>
          </a:xfrm>
          <a:prstGeom prst="rect">
            <a:avLst/>
          </a:prstGeom>
          <a:noFill/>
          <a:ln>
            <a:solidFill>
              <a:srgbClr val="FF0000"/>
            </a:solidFill>
          </a:ln>
          <a:effectLst>
            <a:glow rad="889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Elbow Connector 7"/>
          <p:cNvCxnSpPr>
            <a:stCxn id="12" idx="1"/>
            <a:endCxn id="2" idx="2"/>
          </p:cNvCxnSpPr>
          <p:nvPr/>
        </p:nvCxnSpPr>
        <p:spPr>
          <a:xfrm rot="16200000" flipH="1">
            <a:off x="4171062" y="-148784"/>
            <a:ext cx="407896" cy="4972664"/>
          </a:xfrm>
          <a:prstGeom prst="bentConnector5">
            <a:avLst>
              <a:gd name="adj1" fmla="val 156079"/>
              <a:gd name="adj2" fmla="val 46552"/>
              <a:gd name="adj3" fmla="val 156044"/>
            </a:avLst>
          </a:prstGeom>
          <a:ln>
            <a:solidFill>
              <a:srgbClr val="FF0000"/>
            </a:solidFill>
            <a:tailEnd type="arrow"/>
          </a:ln>
          <a:effectLst>
            <a:glow rad="50800">
              <a:schemeClr val="accent1">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rot="5400000">
            <a:off x="1736278" y="1306235"/>
            <a:ext cx="304800" cy="134992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 Placeholder 2"/>
          <p:cNvSpPr txBox="1">
            <a:spLocks/>
          </p:cNvSpPr>
          <p:nvPr/>
        </p:nvSpPr>
        <p:spPr>
          <a:xfrm>
            <a:off x="304800" y="0"/>
            <a:ext cx="8686800" cy="963560"/>
          </a:xfrm>
          <a:prstGeom prst="rect">
            <a:avLst/>
          </a:prstGeom>
        </p:spPr>
        <p:txBody>
          <a:bodyPr anchor="ctr">
            <a:normAutofit/>
          </a:bodyPr>
          <a:lstStyle>
            <a:lvl1pPr marL="342900" indent="-342900" algn="l" defTabSz="914400" rtl="0" eaLnBrk="1" latinLnBrk="0" hangingPunct="1">
              <a:spcBef>
                <a:spcPct val="20000"/>
              </a:spcBef>
              <a:buClr>
                <a:srgbClr val="B31B34"/>
              </a:buClr>
              <a:buSzPct val="90000"/>
              <a:buFont typeface="Wingdings" pitchFamily="2" charset="2"/>
              <a:buChar char="§"/>
              <a:defRPr sz="2000" b="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rgbClr val="B31B34"/>
              </a:buClr>
              <a:buSzPct val="90000"/>
              <a:buFont typeface="Wingdings" pitchFamily="2" charset="2"/>
              <a:buChar char="§"/>
              <a:defRPr sz="16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rgbClr val="B31B34"/>
              </a:buClr>
              <a:buSzPct val="90000"/>
              <a:buFont typeface="Wingdings" pitchFamily="2" charset="2"/>
              <a:buChar char="§"/>
              <a:defRPr sz="16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b="1" dirty="0">
              <a:latin typeface="Helvetica" pitchFamily="34" charset="0"/>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3670" y="3242455"/>
            <a:ext cx="215805" cy="161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745" y="1257299"/>
            <a:ext cx="5875060"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328" y="1295400"/>
            <a:ext cx="2667000" cy="523220"/>
          </a:xfrm>
          <a:prstGeom prst="rect">
            <a:avLst/>
          </a:prstGeom>
          <a:noFill/>
        </p:spPr>
        <p:txBody>
          <a:bodyPr wrap="square" rtlCol="0">
            <a:spAutoFit/>
          </a:bodyPr>
          <a:lstStyle/>
          <a:p>
            <a:pPr marL="342900" indent="-342900">
              <a:buAutoNum type="arabicPeriod"/>
            </a:pPr>
            <a:r>
              <a:rPr lang="en-US" sz="1400" dirty="0"/>
              <a:t>Click on: </a:t>
            </a:r>
          </a:p>
          <a:p>
            <a:r>
              <a:rPr lang="en-US" sz="1400" dirty="0"/>
              <a:t>       Log-In &amp; File a Claim Here</a:t>
            </a:r>
          </a:p>
        </p:txBody>
      </p:sp>
      <p:sp>
        <p:nvSpPr>
          <p:cNvPr id="6" name="Right Brace 5"/>
          <p:cNvSpPr/>
          <p:nvPr/>
        </p:nvSpPr>
        <p:spPr>
          <a:xfrm rot="5400000">
            <a:off x="1362332" y="752731"/>
            <a:ext cx="304800" cy="21521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Elbow Connector 13"/>
          <p:cNvCxnSpPr>
            <a:stCxn id="6" idx="1"/>
          </p:cNvCxnSpPr>
          <p:nvPr/>
        </p:nvCxnSpPr>
        <p:spPr>
          <a:xfrm rot="16200000" flipH="1">
            <a:off x="1648000" y="1847930"/>
            <a:ext cx="1422401" cy="1688938"/>
          </a:xfrm>
          <a:prstGeom prst="bentConnector4">
            <a:avLst>
              <a:gd name="adj1" fmla="val 100012"/>
              <a:gd name="adj2" fmla="val 54512"/>
            </a:avLst>
          </a:prstGeom>
          <a:ln>
            <a:tailEnd type="arrow"/>
          </a:ln>
          <a:effectLst>
            <a:glow rad="50800">
              <a:srgbClr val="C00000">
                <a:alpha val="40000"/>
              </a:srgb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928" y="1219200"/>
            <a:ext cx="5902158" cy="449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328" y="1295471"/>
            <a:ext cx="2438400" cy="307777"/>
          </a:xfrm>
          <a:prstGeom prst="rect">
            <a:avLst/>
          </a:prstGeom>
          <a:noFill/>
        </p:spPr>
        <p:txBody>
          <a:bodyPr wrap="square" rtlCol="0">
            <a:spAutoFit/>
          </a:bodyPr>
          <a:lstStyle/>
          <a:p>
            <a:pPr marL="342900" indent="-342900">
              <a:buAutoNum type="arabicPeriod"/>
            </a:pPr>
            <a:r>
              <a:rPr lang="en-US" sz="1400" dirty="0"/>
              <a:t>Click on Register</a:t>
            </a:r>
          </a:p>
        </p:txBody>
      </p:sp>
      <p:sp>
        <p:nvSpPr>
          <p:cNvPr id="9" name="Right Brace 8"/>
          <p:cNvSpPr/>
          <p:nvPr/>
        </p:nvSpPr>
        <p:spPr>
          <a:xfrm rot="5400000">
            <a:off x="1335937" y="1242599"/>
            <a:ext cx="304800" cy="7133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Elbow Connector 9"/>
          <p:cNvCxnSpPr>
            <a:stCxn id="9" idx="1"/>
          </p:cNvCxnSpPr>
          <p:nvPr/>
        </p:nvCxnSpPr>
        <p:spPr>
          <a:xfrm rot="16200000" flipH="1">
            <a:off x="2323530" y="916485"/>
            <a:ext cx="2328069" cy="3998456"/>
          </a:xfrm>
          <a:prstGeom prst="bentConnector5">
            <a:avLst>
              <a:gd name="adj1" fmla="val 109649"/>
              <a:gd name="adj2" fmla="val 48454"/>
              <a:gd name="adj3" fmla="val 109819"/>
            </a:avLst>
          </a:prstGeom>
          <a:ln>
            <a:tailEnd type="arrow"/>
          </a:ln>
          <a:effectLst>
            <a:glow rad="50800">
              <a:schemeClr val="accent1">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928" y="1219200"/>
            <a:ext cx="5902158" cy="449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6872" y="1298448"/>
            <a:ext cx="2743200" cy="4401205"/>
          </a:xfrm>
          <a:prstGeom prst="rect">
            <a:avLst/>
          </a:prstGeom>
          <a:noFill/>
        </p:spPr>
        <p:txBody>
          <a:bodyPr wrap="square" rtlCol="0">
            <a:spAutoFit/>
          </a:bodyPr>
          <a:lstStyle/>
          <a:p>
            <a:pPr marL="342900" indent="-342900">
              <a:buAutoNum type="arabicPeriod"/>
            </a:pPr>
            <a:r>
              <a:rPr lang="en-US" sz="1400" dirty="0"/>
              <a:t>Enter the appropriate information in each field. Your screen name will be your username when you log in</a:t>
            </a:r>
          </a:p>
          <a:p>
            <a:pPr marL="342900" indent="-342900">
              <a:buAutoNum type="arabicPeriod"/>
            </a:pPr>
            <a:endParaRPr lang="en-US" sz="1400" dirty="0"/>
          </a:p>
          <a:p>
            <a:pPr marL="342900" indent="-342900">
              <a:buAutoNum type="arabicPeriod"/>
            </a:pPr>
            <a:r>
              <a:rPr lang="en-US" sz="1400" dirty="0"/>
              <a:t>Your password is case sensitive. </a:t>
            </a:r>
          </a:p>
          <a:p>
            <a:pPr marL="342900" indent="-342900">
              <a:buAutoNum type="arabicPeriod"/>
            </a:pPr>
            <a:endParaRPr lang="en-US" sz="1400" dirty="0">
              <a:solidFill>
                <a:schemeClr val="accent4">
                  <a:lumMod val="40000"/>
                  <a:lumOff val="60000"/>
                </a:schemeClr>
              </a:solidFill>
            </a:endParaRPr>
          </a:p>
          <a:p>
            <a:pPr marL="342900" indent="-342900">
              <a:buAutoNum type="arabicPeriod"/>
            </a:pPr>
            <a:r>
              <a:rPr lang="en-US" sz="1400" b="1" dirty="0"/>
              <a:t>You must be a Balcrank distributor to register and have your </a:t>
            </a:r>
            <a:r>
              <a:rPr lang="en-US" sz="1400" b="1" i="1" dirty="0"/>
              <a:t>Service Center Customer Number</a:t>
            </a:r>
            <a:r>
              <a:rPr lang="en-US" sz="1400" b="1" dirty="0"/>
              <a:t> (Balcrank customer number)</a:t>
            </a:r>
            <a:r>
              <a:rPr lang="en-US" sz="1400" dirty="0"/>
              <a:t> to create your account. If you do not know your customer number, contact Balcrank @:          1-800-747-5300</a:t>
            </a:r>
          </a:p>
          <a:p>
            <a:endParaRPr lang="en-US" sz="1400" dirty="0"/>
          </a:p>
        </p:txBody>
      </p:sp>
    </p:spTree>
    <p:extLst>
      <p:ext uri="{BB962C8B-B14F-4D97-AF65-F5344CB8AC3E}">
        <p14:creationId xmlns:p14="http://schemas.microsoft.com/office/powerpoint/2010/main" val="428822086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928" y="1219200"/>
            <a:ext cx="5902158" cy="449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6872" y="1298448"/>
            <a:ext cx="2743200" cy="954107"/>
          </a:xfrm>
          <a:prstGeom prst="rect">
            <a:avLst/>
          </a:prstGeom>
          <a:noFill/>
        </p:spPr>
        <p:txBody>
          <a:bodyPr wrap="square" rtlCol="0">
            <a:spAutoFit/>
          </a:bodyPr>
          <a:lstStyle/>
          <a:p>
            <a:pPr marL="342900" indent="-342900">
              <a:buAutoNum type="arabicPeriod"/>
            </a:pPr>
            <a:r>
              <a:rPr lang="en-US" sz="1400" dirty="0"/>
              <a:t>Once all of the required information has been entered, click on Sign-Up</a:t>
            </a:r>
          </a:p>
          <a:p>
            <a:endParaRPr lang="en-US" sz="1400" dirty="0"/>
          </a:p>
        </p:txBody>
      </p:sp>
      <p:pic>
        <p:nvPicPr>
          <p:cNvPr id="5" name="Picture 2" descr="C:\Documents and Settings\daniel wilson.BALCRANK\My Documents\Warranty Site Screens\Register 3.jpg"/>
          <p:cNvPicPr>
            <a:picLocks noChangeAspect="1" noChangeArrowheads="1"/>
          </p:cNvPicPr>
          <p:nvPr/>
        </p:nvPicPr>
        <p:blipFill rotWithShape="1">
          <a:blip r:embed="rId3" cstate="print"/>
          <a:srcRect l="24627" t="31495" r="1264" b="27222"/>
          <a:stretch/>
        </p:blipFill>
        <p:spPr bwMode="auto">
          <a:xfrm>
            <a:off x="4409768" y="2662675"/>
            <a:ext cx="4301613" cy="2202426"/>
          </a:xfrm>
          <a:prstGeom prst="rect">
            <a:avLst/>
          </a:prstGeom>
          <a:noFill/>
        </p:spPr>
      </p:pic>
      <p:sp>
        <p:nvSpPr>
          <p:cNvPr id="17" name="Right Brace 16"/>
          <p:cNvSpPr/>
          <p:nvPr/>
        </p:nvSpPr>
        <p:spPr>
          <a:xfrm rot="5400000">
            <a:off x="1981989" y="1677864"/>
            <a:ext cx="304800" cy="70007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Elbow Connector 22"/>
          <p:cNvCxnSpPr>
            <a:stCxn id="17" idx="1"/>
          </p:cNvCxnSpPr>
          <p:nvPr/>
        </p:nvCxnSpPr>
        <p:spPr>
          <a:xfrm rot="16200000" flipH="1">
            <a:off x="3133811" y="1180881"/>
            <a:ext cx="2267566" cy="4266411"/>
          </a:xfrm>
          <a:prstGeom prst="bentConnector4">
            <a:avLst>
              <a:gd name="adj1" fmla="val 99973"/>
              <a:gd name="adj2" fmla="val 51786"/>
            </a:avLst>
          </a:prstGeom>
          <a:ln>
            <a:tailEnd type="arrow"/>
          </a:ln>
          <a:effectLst>
            <a:glow rad="50800">
              <a:schemeClr val="accent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90643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934928" y="1219200"/>
            <a:ext cx="5902158" cy="4498848"/>
            <a:chOff x="2934928" y="1219200"/>
            <a:chExt cx="5902158" cy="4498848"/>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928" y="1219200"/>
              <a:ext cx="5902158" cy="449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Documents and Settings\daniel wilson.BALCRANK\My Documents\Warranty Site Screens\Register Error.jpg"/>
            <p:cNvPicPr>
              <a:picLocks noChangeAspect="1" noChangeArrowheads="1"/>
            </p:cNvPicPr>
            <p:nvPr/>
          </p:nvPicPr>
          <p:blipFill rotWithShape="1">
            <a:blip r:embed="rId3" cstate="print"/>
            <a:srcRect l="23877" t="32315" r="1176" b="25033"/>
            <a:stretch/>
          </p:blipFill>
          <p:spPr bwMode="auto">
            <a:xfrm>
              <a:off x="4382728" y="2581560"/>
              <a:ext cx="4343400" cy="2271799"/>
            </a:xfrm>
            <a:prstGeom prst="rect">
              <a:avLst/>
            </a:prstGeom>
            <a:noFill/>
          </p:spPr>
        </p:pic>
      </p:grpSp>
      <p:sp>
        <p:nvSpPr>
          <p:cNvPr id="9" name="TextBox 8"/>
          <p:cNvSpPr txBox="1"/>
          <p:nvPr/>
        </p:nvSpPr>
        <p:spPr>
          <a:xfrm>
            <a:off x="39328" y="1297624"/>
            <a:ext cx="2438400" cy="2677656"/>
          </a:xfrm>
          <a:prstGeom prst="rect">
            <a:avLst/>
          </a:prstGeom>
          <a:noFill/>
        </p:spPr>
        <p:txBody>
          <a:bodyPr wrap="square" rtlCol="0">
            <a:spAutoFit/>
          </a:bodyPr>
          <a:lstStyle/>
          <a:p>
            <a:pPr marL="342900" indent="-342900">
              <a:buAutoNum type="arabicPeriod"/>
            </a:pPr>
            <a:r>
              <a:rPr lang="en-US" sz="1400" dirty="0"/>
              <a:t>If any field is incorrect or incomplete, you will be brought back to the sign up screen to make the necessary changes</a:t>
            </a:r>
          </a:p>
          <a:p>
            <a:pPr marL="342900" indent="-342900">
              <a:buAutoNum type="arabicPeriod"/>
            </a:pPr>
            <a:endParaRPr lang="en-US" sz="1400" dirty="0"/>
          </a:p>
          <a:p>
            <a:pPr marL="342900" indent="-342900">
              <a:buAutoNum type="arabicPeriod"/>
            </a:pPr>
            <a:r>
              <a:rPr lang="en-US" sz="1400" dirty="0"/>
              <a:t>Once the changes have been made, you will need to re-enter your password and click on  Sign- Up</a:t>
            </a:r>
          </a:p>
          <a:p>
            <a:endParaRPr lang="en-US" sz="1400" dirty="0"/>
          </a:p>
        </p:txBody>
      </p:sp>
      <p:cxnSp>
        <p:nvCxnSpPr>
          <p:cNvPr id="6" name="Elbow Connector 5"/>
          <p:cNvCxnSpPr/>
          <p:nvPr/>
        </p:nvCxnSpPr>
        <p:spPr>
          <a:xfrm>
            <a:off x="1258528" y="3592008"/>
            <a:ext cx="4655576" cy="932060"/>
          </a:xfrm>
          <a:prstGeom prst="bentConnector3">
            <a:avLst/>
          </a:prstGeom>
          <a:ln>
            <a:tailEnd type="arrow"/>
          </a:ln>
          <a:effectLst>
            <a:glow rad="50800">
              <a:schemeClr val="accent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50356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daniel wilson.BALCRANK\My Documents\Warranty Site Screens\Register Error.jpg"/>
          <p:cNvPicPr>
            <a:picLocks noChangeAspect="1" noChangeArrowheads="1"/>
          </p:cNvPicPr>
          <p:nvPr/>
        </p:nvPicPr>
        <p:blipFill rotWithShape="1">
          <a:blip r:embed="rId2" cstate="print"/>
          <a:srcRect l="23877" t="32315" r="1176" b="25033"/>
          <a:stretch/>
        </p:blipFill>
        <p:spPr bwMode="auto">
          <a:xfrm>
            <a:off x="4382728" y="2581560"/>
            <a:ext cx="4343400" cy="2271799"/>
          </a:xfrm>
          <a:prstGeom prst="rect">
            <a:avLst/>
          </a:prstGeom>
          <a:noFill/>
        </p:spPr>
      </p:pic>
      <p:grpSp>
        <p:nvGrpSpPr>
          <p:cNvPr id="2" name="Group 1"/>
          <p:cNvGrpSpPr/>
          <p:nvPr/>
        </p:nvGrpSpPr>
        <p:grpSpPr>
          <a:xfrm>
            <a:off x="2934928" y="1219200"/>
            <a:ext cx="5902158" cy="4498848"/>
            <a:chOff x="2934928" y="1219200"/>
            <a:chExt cx="5902158" cy="4498848"/>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928" y="1219200"/>
              <a:ext cx="5902158" cy="449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Documents and Settings\daniel wilson.BALCRANK\My Documents\Warranty Site Screens\Register 4.jpg"/>
            <p:cNvPicPr>
              <a:picLocks noChangeAspect="1" noChangeArrowheads="1"/>
            </p:cNvPicPr>
            <p:nvPr/>
          </p:nvPicPr>
          <p:blipFill rotWithShape="1">
            <a:blip r:embed="rId4" cstate="print"/>
            <a:srcRect l="23666" t="30057" r="1121" b="32338"/>
            <a:stretch/>
          </p:blipFill>
          <p:spPr bwMode="auto">
            <a:xfrm>
              <a:off x="4382728" y="2590799"/>
              <a:ext cx="4343400" cy="2262559"/>
            </a:xfrm>
            <a:prstGeom prst="rect">
              <a:avLst/>
            </a:prstGeom>
            <a:noFill/>
          </p:spPr>
        </p:pic>
      </p:grpSp>
      <p:sp>
        <p:nvSpPr>
          <p:cNvPr id="10" name="TextBox 9"/>
          <p:cNvSpPr txBox="1"/>
          <p:nvPr/>
        </p:nvSpPr>
        <p:spPr>
          <a:xfrm>
            <a:off x="39328" y="1305232"/>
            <a:ext cx="2551472" cy="1815882"/>
          </a:xfrm>
          <a:prstGeom prst="rect">
            <a:avLst/>
          </a:prstGeom>
          <a:noFill/>
        </p:spPr>
        <p:txBody>
          <a:bodyPr wrap="square" rtlCol="0">
            <a:spAutoFit/>
          </a:bodyPr>
          <a:lstStyle/>
          <a:p>
            <a:pPr marL="342900" indent="-342900">
              <a:buAutoNum type="arabicPeriod"/>
            </a:pPr>
            <a:r>
              <a:rPr lang="en-US" sz="1400" dirty="0"/>
              <a:t>Upon successful sign-up, you will be taken the this screen</a:t>
            </a:r>
          </a:p>
          <a:p>
            <a:pPr marL="342900" indent="-342900">
              <a:buAutoNum type="arabicPeriod"/>
            </a:pPr>
            <a:endParaRPr lang="en-US" sz="1400" dirty="0"/>
          </a:p>
          <a:p>
            <a:pPr marL="342900" indent="-342900">
              <a:buAutoNum type="arabicPeriod"/>
            </a:pPr>
            <a:r>
              <a:rPr lang="en-US" sz="1400" dirty="0"/>
              <a:t>Check your email for your registration confirmation and a link to complete your sign-up</a:t>
            </a:r>
          </a:p>
        </p:txBody>
      </p:sp>
    </p:spTree>
    <p:extLst>
      <p:ext uri="{BB962C8B-B14F-4D97-AF65-F5344CB8AC3E}">
        <p14:creationId xmlns:p14="http://schemas.microsoft.com/office/powerpoint/2010/main" val="343303717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28360" y="1219199"/>
            <a:ext cx="5534640" cy="5086907"/>
            <a:chOff x="3228360" y="1219199"/>
            <a:chExt cx="5534640" cy="5086907"/>
          </a:xfrm>
        </p:grpSpPr>
        <p:pic>
          <p:nvPicPr>
            <p:cNvPr id="9" name="Picture 2" descr="C:\Documents and Settings\daniel wilson.BALCRANK\My Documents\Warranty Site Screens\Register email.jpg"/>
            <p:cNvPicPr>
              <a:picLocks noChangeAspect="1" noChangeArrowheads="1"/>
            </p:cNvPicPr>
            <p:nvPr/>
          </p:nvPicPr>
          <p:blipFill>
            <a:blip r:embed="rId2" cstate="print"/>
            <a:srcRect/>
            <a:stretch>
              <a:fillRect/>
            </a:stretch>
          </p:blipFill>
          <p:spPr bwMode="auto">
            <a:xfrm>
              <a:off x="3228360" y="1219199"/>
              <a:ext cx="5534640" cy="5086907"/>
            </a:xfrm>
            <a:prstGeom prst="rect">
              <a:avLst/>
            </a:prstGeom>
            <a:noFill/>
          </p:spPr>
        </p:pic>
        <p:sp>
          <p:nvSpPr>
            <p:cNvPr id="4" name="Rectangle 3"/>
            <p:cNvSpPr/>
            <p:nvPr/>
          </p:nvSpPr>
          <p:spPr>
            <a:xfrm>
              <a:off x="7726680" y="2703830"/>
              <a:ext cx="914400" cy="3442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39328" y="1295400"/>
            <a:ext cx="2703872" cy="1169551"/>
          </a:xfrm>
          <a:prstGeom prst="rect">
            <a:avLst/>
          </a:prstGeom>
          <a:noFill/>
        </p:spPr>
        <p:txBody>
          <a:bodyPr wrap="square" rtlCol="0">
            <a:spAutoFit/>
          </a:bodyPr>
          <a:lstStyle/>
          <a:p>
            <a:pPr marL="342900" indent="-342900">
              <a:buAutoNum type="arabicPeriod"/>
            </a:pPr>
            <a:r>
              <a:rPr lang="en-US" sz="1400" dirty="0"/>
              <a:t>Click on the link or copy and paste it into a new browser window to validate your account</a:t>
            </a:r>
          </a:p>
          <a:p>
            <a:endParaRPr lang="en-US" sz="1400" dirty="0"/>
          </a:p>
        </p:txBody>
      </p:sp>
      <p:cxnSp>
        <p:nvCxnSpPr>
          <p:cNvPr id="30" name="Elbow Connector 29"/>
          <p:cNvCxnSpPr/>
          <p:nvPr/>
        </p:nvCxnSpPr>
        <p:spPr>
          <a:xfrm>
            <a:off x="2362200" y="1447800"/>
            <a:ext cx="2145888" cy="2255860"/>
          </a:xfrm>
          <a:prstGeom prst="bentConnector3">
            <a:avLst>
              <a:gd name="adj1" fmla="val 28923"/>
            </a:avLst>
          </a:prstGeom>
          <a:ln>
            <a:tailEnd type="arrow"/>
          </a:ln>
          <a:effectLst>
            <a:glow rad="50800">
              <a:schemeClr val="accent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581395"/>
      </p:ext>
    </p:extLst>
  </p:cSld>
  <p:clrMapOvr>
    <a:masterClrMapping/>
  </p:clrMapOvr>
  <p:transition spd="slow">
    <p:fade/>
  </p:transition>
</p:sld>
</file>

<file path=ppt/theme/theme1.xml><?xml version="1.0" encoding="utf-8"?>
<a:theme xmlns:a="http://schemas.openxmlformats.org/drawingml/2006/main" name="BALCRANK 2019">
  <a:themeElements>
    <a:clrScheme name="Balcrank">
      <a:dk1>
        <a:sysClr val="windowText" lastClr="000000"/>
      </a:dk1>
      <a:lt1>
        <a:sysClr val="window" lastClr="FFFFFF"/>
      </a:lt1>
      <a:dk2>
        <a:srgbClr val="1F497D"/>
      </a:dk2>
      <a:lt2>
        <a:srgbClr val="EEECE1"/>
      </a:lt2>
      <a:accent1>
        <a:srgbClr val="B31B34"/>
      </a:accent1>
      <a:accent2>
        <a:srgbClr val="EEAB1F"/>
      </a:accent2>
      <a:accent3>
        <a:srgbClr val="006553"/>
      </a:accent3>
      <a:accent4>
        <a:srgbClr val="0052A5"/>
      </a:accent4>
      <a:accent5>
        <a:srgbClr val="4BACC6"/>
      </a:accent5>
      <a:accent6>
        <a:srgbClr val="F79646"/>
      </a:accent6>
      <a:hlink>
        <a:srgbClr val="006FDE"/>
      </a:hlink>
      <a:folHlink>
        <a:srgbClr val="EEAB1F"/>
      </a:folHlink>
    </a:clrScheme>
    <a:fontScheme name="Balcrank">
      <a:majorFont>
        <a:latin typeface="Helvetica"/>
        <a:ea typeface=""/>
        <a:cs typeface=""/>
      </a:majorFont>
      <a:minorFont>
        <a:latin typeface="Arial"/>
        <a:ea typeface=""/>
        <a:cs typeface=""/>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Warranty-filing-a-claim-REV-D-part-2-NT</Template>
  <TotalTime>680</TotalTime>
  <Words>353</Words>
  <Application>Microsoft Office PowerPoint</Application>
  <PresentationFormat>On-screen Show (4:3)</PresentationFormat>
  <Paragraphs>33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Helvetica</vt:lpstr>
      <vt:lpstr>Wingdings</vt:lpstr>
      <vt:lpstr>BALCRANK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 Williams</dc:creator>
  <cp:lastModifiedBy>Rachel Hoeft</cp:lastModifiedBy>
  <cp:revision>66</cp:revision>
  <dcterms:created xsi:type="dcterms:W3CDTF">2010-12-08T20:53:23Z</dcterms:created>
  <dcterms:modified xsi:type="dcterms:W3CDTF">2020-09-29T14:51:44Z</dcterms:modified>
</cp:coreProperties>
</file>