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75" r:id="rId3"/>
    <p:sldId id="257" r:id="rId4"/>
    <p:sldId id="271" r:id="rId5"/>
    <p:sldId id="272" r:id="rId6"/>
    <p:sldId id="259" r:id="rId7"/>
    <p:sldId id="260" r:id="rId8"/>
    <p:sldId id="26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1" autoAdjust="0"/>
    <p:restoredTop sz="94660"/>
  </p:normalViewPr>
  <p:slideViewPr>
    <p:cSldViewPr snapToGrid="0" snapToObjects="1">
      <p:cViewPr>
        <p:scale>
          <a:sx n="100" d="100"/>
          <a:sy n="100" d="100"/>
        </p:scale>
        <p:origin x="978"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3999" cy="6858000"/>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7822605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pic>
        <p:nvPicPr>
          <p:cNvPr id="10" name="Picture 9">
            <a:extLst>
              <a:ext uri="{FF2B5EF4-FFF2-40B4-BE49-F238E27FC236}">
                <a16:creationId xmlns:a16="http://schemas.microsoft.com/office/drawing/2014/main" id="{1A048BE3-4DED-4132-B6EF-1CBF77A1EEA3}"/>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13" name="Rectangle 12">
            <a:extLst>
              <a:ext uri="{FF2B5EF4-FFF2-40B4-BE49-F238E27FC236}">
                <a16:creationId xmlns:a16="http://schemas.microsoft.com/office/drawing/2014/main" id="{C77192A9-5879-4A36-9325-025792F82FAA}"/>
              </a:ext>
            </a:extLst>
          </p:cNvPr>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a:extLst>
              <a:ext uri="{FF2B5EF4-FFF2-40B4-BE49-F238E27FC236}">
                <a16:creationId xmlns:a16="http://schemas.microsoft.com/office/drawing/2014/main" id="{E422217B-9A96-40F3-8DF6-34C68113D50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15" name="TextBox 14">
            <a:extLst>
              <a:ext uri="{FF2B5EF4-FFF2-40B4-BE49-F238E27FC236}">
                <a16:creationId xmlns:a16="http://schemas.microsoft.com/office/drawing/2014/main" id="{DFB2C52B-DA37-42FD-B530-B604EF24475C}"/>
              </a:ext>
            </a:extLst>
          </p:cNvPr>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30915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5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2008473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4180716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8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2368982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514049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2139608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357945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3254987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8183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4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163521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ster 201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98A3DE68-FD30-4FC9-9C86-648151EC07D9}" type="slidenum">
              <a:rPr lang="en-US" smtClean="0"/>
              <a:t>‹#›</a:t>
            </a:fld>
            <a:endParaRPr lang="en-US" dirty="0"/>
          </a:p>
        </p:txBody>
      </p:sp>
    </p:spTree>
    <p:extLst>
      <p:ext uri="{BB962C8B-B14F-4D97-AF65-F5344CB8AC3E}">
        <p14:creationId xmlns:p14="http://schemas.microsoft.com/office/powerpoint/2010/main" val="2935220853"/>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5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3121957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6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2319706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289857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8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2321350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1580373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3051580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159627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pic>
        <p:nvPicPr>
          <p:cNvPr id="10" name="Picture 9">
            <a:extLst>
              <a:ext uri="{FF2B5EF4-FFF2-40B4-BE49-F238E27FC236}">
                <a16:creationId xmlns:a16="http://schemas.microsoft.com/office/drawing/2014/main" id="{6F639620-AA0C-4146-B25B-6FD4F638004E}"/>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13" name="Rectangle 12">
            <a:extLst>
              <a:ext uri="{FF2B5EF4-FFF2-40B4-BE49-F238E27FC236}">
                <a16:creationId xmlns:a16="http://schemas.microsoft.com/office/drawing/2014/main" id="{96AD5BB9-4ED6-4995-A9E1-52CC1F0B6DB7}"/>
              </a:ext>
            </a:extLst>
          </p:cNvPr>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a:extLst>
              <a:ext uri="{FF2B5EF4-FFF2-40B4-BE49-F238E27FC236}">
                <a16:creationId xmlns:a16="http://schemas.microsoft.com/office/drawing/2014/main" id="{84284B11-2A76-414E-825F-385EBF6CF9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15" name="TextBox 14">
            <a:extLst>
              <a:ext uri="{FF2B5EF4-FFF2-40B4-BE49-F238E27FC236}">
                <a16:creationId xmlns:a16="http://schemas.microsoft.com/office/drawing/2014/main" id="{A125790B-A411-4704-9AAF-C7F3F50DCF54}"/>
              </a:ext>
            </a:extLst>
          </p:cNvPr>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184080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pic>
        <p:nvPicPr>
          <p:cNvPr id="10" name="Picture 9">
            <a:extLst>
              <a:ext uri="{FF2B5EF4-FFF2-40B4-BE49-F238E27FC236}">
                <a16:creationId xmlns:a16="http://schemas.microsoft.com/office/drawing/2014/main" id="{51482364-8FB8-494A-8753-F654D4E3B676}"/>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13" name="Rectangle 12">
            <a:extLst>
              <a:ext uri="{FF2B5EF4-FFF2-40B4-BE49-F238E27FC236}">
                <a16:creationId xmlns:a16="http://schemas.microsoft.com/office/drawing/2014/main" id="{76473CD0-3B48-4204-8669-7C074AA2D6E4}"/>
              </a:ext>
            </a:extLst>
          </p:cNvPr>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a:extLst>
              <a:ext uri="{FF2B5EF4-FFF2-40B4-BE49-F238E27FC236}">
                <a16:creationId xmlns:a16="http://schemas.microsoft.com/office/drawing/2014/main" id="{E6D8DEE2-C700-4631-AB6F-32D2E031E06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15" name="TextBox 14">
            <a:extLst>
              <a:ext uri="{FF2B5EF4-FFF2-40B4-BE49-F238E27FC236}">
                <a16:creationId xmlns:a16="http://schemas.microsoft.com/office/drawing/2014/main" id="{20B1D3DF-3068-4A01-BCE5-48E2811E8ACA}"/>
              </a:ext>
            </a:extLst>
          </p:cNvPr>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3505537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4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pic>
        <p:nvPicPr>
          <p:cNvPr id="10" name="Picture 9">
            <a:extLst>
              <a:ext uri="{FF2B5EF4-FFF2-40B4-BE49-F238E27FC236}">
                <a16:creationId xmlns:a16="http://schemas.microsoft.com/office/drawing/2014/main" id="{FDA8E9F1-4F94-4D05-95B5-29467DA15E36}"/>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13" name="Rectangle 12">
            <a:extLst>
              <a:ext uri="{FF2B5EF4-FFF2-40B4-BE49-F238E27FC236}">
                <a16:creationId xmlns:a16="http://schemas.microsoft.com/office/drawing/2014/main" id="{FFC75874-A8B4-44B7-9F2F-C96A14C66A55}"/>
              </a:ext>
            </a:extLst>
          </p:cNvPr>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a:extLst>
              <a:ext uri="{FF2B5EF4-FFF2-40B4-BE49-F238E27FC236}">
                <a16:creationId xmlns:a16="http://schemas.microsoft.com/office/drawing/2014/main" id="{3E5EA939-FAB3-4DBA-91AF-71C23424F64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15" name="TextBox 14">
            <a:extLst>
              <a:ext uri="{FF2B5EF4-FFF2-40B4-BE49-F238E27FC236}">
                <a16:creationId xmlns:a16="http://schemas.microsoft.com/office/drawing/2014/main" id="{C54E2E6F-C47B-44F3-9AD2-A97E981E2B95}"/>
              </a:ext>
            </a:extLst>
          </p:cNvPr>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298572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8A3DE68-FD30-4FC9-9C86-648151EC07D9}" type="slidenum">
              <a:rPr lang="en-US" smtClean="0"/>
              <a:t>‹#›</a:t>
            </a:fld>
            <a:endParaRPr lang="en-US" dirty="0"/>
          </a:p>
        </p:txBody>
      </p:sp>
    </p:spTree>
    <p:extLst>
      <p:ext uri="{BB962C8B-B14F-4D97-AF65-F5344CB8AC3E}">
        <p14:creationId xmlns:p14="http://schemas.microsoft.com/office/powerpoint/2010/main" val="1027746467"/>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5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pic>
        <p:nvPicPr>
          <p:cNvPr id="10" name="Picture 9">
            <a:extLst>
              <a:ext uri="{FF2B5EF4-FFF2-40B4-BE49-F238E27FC236}">
                <a16:creationId xmlns:a16="http://schemas.microsoft.com/office/drawing/2014/main" id="{7829C48C-8353-4EE6-93E9-50325E6E0231}"/>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13" name="Rectangle 12">
            <a:extLst>
              <a:ext uri="{FF2B5EF4-FFF2-40B4-BE49-F238E27FC236}">
                <a16:creationId xmlns:a16="http://schemas.microsoft.com/office/drawing/2014/main" id="{33001B84-A189-49D8-A863-7436CB11BA50}"/>
              </a:ext>
            </a:extLst>
          </p:cNvPr>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a:extLst>
              <a:ext uri="{FF2B5EF4-FFF2-40B4-BE49-F238E27FC236}">
                <a16:creationId xmlns:a16="http://schemas.microsoft.com/office/drawing/2014/main" id="{8FB3A82B-BAE9-44D7-BE8A-5B68DA69FB2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15" name="TextBox 14">
            <a:extLst>
              <a:ext uri="{FF2B5EF4-FFF2-40B4-BE49-F238E27FC236}">
                <a16:creationId xmlns:a16="http://schemas.microsoft.com/office/drawing/2014/main" id="{4F4A009F-666D-45DB-98F3-22E31F461A27}"/>
              </a:ext>
            </a:extLst>
          </p:cNvPr>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820974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6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pic>
        <p:nvPicPr>
          <p:cNvPr id="10" name="Picture 9">
            <a:extLst>
              <a:ext uri="{FF2B5EF4-FFF2-40B4-BE49-F238E27FC236}">
                <a16:creationId xmlns:a16="http://schemas.microsoft.com/office/drawing/2014/main" id="{A6607E3D-DC21-4835-BE3C-1214AEF7AE4C}"/>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13" name="Rectangle 12">
            <a:extLst>
              <a:ext uri="{FF2B5EF4-FFF2-40B4-BE49-F238E27FC236}">
                <a16:creationId xmlns:a16="http://schemas.microsoft.com/office/drawing/2014/main" id="{03E511A8-B62A-4A0E-8138-FEE97B6F686A}"/>
              </a:ext>
            </a:extLst>
          </p:cNvPr>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a:extLst>
              <a:ext uri="{FF2B5EF4-FFF2-40B4-BE49-F238E27FC236}">
                <a16:creationId xmlns:a16="http://schemas.microsoft.com/office/drawing/2014/main" id="{760765D8-0F69-4CE0-A206-C893A8053D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15" name="TextBox 14">
            <a:extLst>
              <a:ext uri="{FF2B5EF4-FFF2-40B4-BE49-F238E27FC236}">
                <a16:creationId xmlns:a16="http://schemas.microsoft.com/office/drawing/2014/main" id="{C3BE21DC-9F58-4CAC-8FEB-C72682E7F9AC}"/>
              </a:ext>
            </a:extLst>
          </p:cNvPr>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3855118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100652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8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pic>
        <p:nvPicPr>
          <p:cNvPr id="10" name="Picture 9">
            <a:extLst>
              <a:ext uri="{FF2B5EF4-FFF2-40B4-BE49-F238E27FC236}">
                <a16:creationId xmlns:a16="http://schemas.microsoft.com/office/drawing/2014/main" id="{8AAB7D44-043B-4063-BCCE-EB878E343B7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13" name="Rectangle 12">
            <a:extLst>
              <a:ext uri="{FF2B5EF4-FFF2-40B4-BE49-F238E27FC236}">
                <a16:creationId xmlns:a16="http://schemas.microsoft.com/office/drawing/2014/main" id="{6C53AB6B-F879-49AF-848A-15732AF30F1A}"/>
              </a:ext>
            </a:extLst>
          </p:cNvPr>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a:extLst>
              <a:ext uri="{FF2B5EF4-FFF2-40B4-BE49-F238E27FC236}">
                <a16:creationId xmlns:a16="http://schemas.microsoft.com/office/drawing/2014/main" id="{A4274A3F-C718-4330-826A-A5535E85E6C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15" name="TextBox 14">
            <a:extLst>
              <a:ext uri="{FF2B5EF4-FFF2-40B4-BE49-F238E27FC236}">
                <a16:creationId xmlns:a16="http://schemas.microsoft.com/office/drawing/2014/main" id="{75A76EC4-E943-4344-BB73-B751FEDE6015}"/>
              </a:ext>
            </a:extLst>
          </p:cNvPr>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2251347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pic>
        <p:nvPicPr>
          <p:cNvPr id="10" name="Picture 9">
            <a:extLst>
              <a:ext uri="{FF2B5EF4-FFF2-40B4-BE49-F238E27FC236}">
                <a16:creationId xmlns:a16="http://schemas.microsoft.com/office/drawing/2014/main" id="{75708D81-9BCC-44E5-B450-81815DE52C25}"/>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13" name="Rectangle 12">
            <a:extLst>
              <a:ext uri="{FF2B5EF4-FFF2-40B4-BE49-F238E27FC236}">
                <a16:creationId xmlns:a16="http://schemas.microsoft.com/office/drawing/2014/main" id="{C34249B3-EBF9-48A6-AD19-CF4AE6067348}"/>
              </a:ext>
            </a:extLst>
          </p:cNvPr>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a:extLst>
              <a:ext uri="{FF2B5EF4-FFF2-40B4-BE49-F238E27FC236}">
                <a16:creationId xmlns:a16="http://schemas.microsoft.com/office/drawing/2014/main" id="{C61FF813-86FE-4C6C-B78B-25BB1814637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15" name="TextBox 14">
            <a:extLst>
              <a:ext uri="{FF2B5EF4-FFF2-40B4-BE49-F238E27FC236}">
                <a16:creationId xmlns:a16="http://schemas.microsoft.com/office/drawing/2014/main" id="{AA386FB9-479A-4E44-95E5-55ECB1C0943E}"/>
              </a:ext>
            </a:extLst>
          </p:cNvPr>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03204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4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50468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4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1973563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4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2009736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4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pic>
        <p:nvPicPr>
          <p:cNvPr id="10" name="Picture 9">
            <a:extLst>
              <a:ext uri="{FF2B5EF4-FFF2-40B4-BE49-F238E27FC236}">
                <a16:creationId xmlns:a16="http://schemas.microsoft.com/office/drawing/2014/main" id="{F7E15E99-8661-42C1-83E3-9D4CEABA5081}"/>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13" name="Rectangle 12">
            <a:extLst>
              <a:ext uri="{FF2B5EF4-FFF2-40B4-BE49-F238E27FC236}">
                <a16:creationId xmlns:a16="http://schemas.microsoft.com/office/drawing/2014/main" id="{97E3FDDA-C4C0-4976-BF58-1B2C66C1B427}"/>
              </a:ext>
            </a:extLst>
          </p:cNvPr>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a:extLst>
              <a:ext uri="{FF2B5EF4-FFF2-40B4-BE49-F238E27FC236}">
                <a16:creationId xmlns:a16="http://schemas.microsoft.com/office/drawing/2014/main" id="{5BB6DDF1-F3B0-445A-B595-0335AA1498D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15" name="TextBox 14">
            <a:extLst>
              <a:ext uri="{FF2B5EF4-FFF2-40B4-BE49-F238E27FC236}">
                <a16:creationId xmlns:a16="http://schemas.microsoft.com/office/drawing/2014/main" id="{A04ED08A-8129-4408-A1B0-6B712168D856}"/>
              </a:ext>
            </a:extLst>
          </p:cNvPr>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813978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44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153307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A3DE68-FD30-4FC9-9C86-648151EC07D9}" type="slidenum">
              <a:rPr lang="en-US" smtClean="0"/>
              <a:t>‹#›</a:t>
            </a:fld>
            <a:endParaRPr lang="en-US" dirty="0"/>
          </a:p>
        </p:txBody>
      </p:sp>
    </p:spTree>
    <p:extLst>
      <p:ext uri="{BB962C8B-B14F-4D97-AF65-F5344CB8AC3E}">
        <p14:creationId xmlns:p14="http://schemas.microsoft.com/office/powerpoint/2010/main" val="2271736450"/>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5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19297623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46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4233660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4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2719868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48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pic>
        <p:nvPicPr>
          <p:cNvPr id="10" name="Picture 9">
            <a:extLst>
              <a:ext uri="{FF2B5EF4-FFF2-40B4-BE49-F238E27FC236}">
                <a16:creationId xmlns:a16="http://schemas.microsoft.com/office/drawing/2014/main" id="{24DEA0A6-AD91-467A-9BCD-05DDDD0B9389}"/>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13" name="Rectangle 12">
            <a:extLst>
              <a:ext uri="{FF2B5EF4-FFF2-40B4-BE49-F238E27FC236}">
                <a16:creationId xmlns:a16="http://schemas.microsoft.com/office/drawing/2014/main" id="{3511DDBB-7D0A-431C-A6A0-E9C2E6AB61B4}"/>
              </a:ext>
            </a:extLst>
          </p:cNvPr>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a:extLst>
              <a:ext uri="{FF2B5EF4-FFF2-40B4-BE49-F238E27FC236}">
                <a16:creationId xmlns:a16="http://schemas.microsoft.com/office/drawing/2014/main" id="{037897DC-8703-42A9-994D-DC9A1C4CB75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15" name="TextBox 14">
            <a:extLst>
              <a:ext uri="{FF2B5EF4-FFF2-40B4-BE49-F238E27FC236}">
                <a16:creationId xmlns:a16="http://schemas.microsoft.com/office/drawing/2014/main" id="{9DB8B233-94EB-4A0B-91DA-0E37642594BB}"/>
              </a:ext>
            </a:extLst>
          </p:cNvPr>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2488476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4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13911500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5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33472006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5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2649786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5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30271959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10005661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8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268035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28600" y="1600200"/>
            <a:ext cx="8610600" cy="4800600"/>
          </a:xfrm>
          <a:prstGeom prst="rect">
            <a:avLst/>
          </a:prstGeom>
        </p:spPr>
        <p:txBody>
          <a:bodyPr>
            <a:normAutofit/>
          </a:bodyPr>
          <a:lstStyle>
            <a:lvl1pPr>
              <a:defRPr sz="2000"/>
            </a:lvl1pPr>
            <a:lvl2pPr>
              <a:defRPr sz="1800"/>
            </a:lvl2pPr>
            <a:lvl3pPr>
              <a:defRPr sz="18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2463319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343299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62000" y="3048000"/>
            <a:ext cx="7772400" cy="1362075"/>
          </a:xfrm>
          <a:prstGeom prst="rect">
            <a:avLst/>
          </a:prstGeom>
        </p:spPr>
        <p:txBody>
          <a:bodyPr anchor="t"/>
          <a:lstStyle>
            <a:lvl1pPr algn="ctr">
              <a:defRPr sz="3600" b="1" cap="none" baseline="0"/>
            </a:lvl1pPr>
          </a:lstStyle>
          <a:p>
            <a:r>
              <a:rPr lang="en-US"/>
              <a:t>Click to edit Master title style</a:t>
            </a:r>
            <a:endParaRPr lang="en-US" dirty="0"/>
          </a:p>
        </p:txBody>
      </p:sp>
      <p:sp>
        <p:nvSpPr>
          <p:cNvPr id="8" name="Text Placeholder 2"/>
          <p:cNvSpPr>
            <a:spLocks noGrp="1"/>
          </p:cNvSpPr>
          <p:nvPr>
            <p:ph type="body" idx="1"/>
          </p:nvPr>
        </p:nvSpPr>
        <p:spPr>
          <a:xfrm>
            <a:off x="762000" y="4965700"/>
            <a:ext cx="7772400" cy="368300"/>
          </a:xfrm>
          <a:prstGeom prst="rect">
            <a:avLst/>
          </a:prstGeo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0433924"/>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98A3DE68-FD30-4FC9-9C86-648151EC07D9}" type="slidenum">
              <a:rPr lang="en-US" smtClean="0"/>
              <a:t>‹#›</a:t>
            </a:fld>
            <a:endParaRPr lang="en-US" dirty="0"/>
          </a:p>
        </p:txBody>
      </p:sp>
      <p:sp>
        <p:nvSpPr>
          <p:cNvPr id="7" name="Text Placeholder 8"/>
          <p:cNvSpPr>
            <a:spLocks noGrp="1"/>
          </p:cNvSpPr>
          <p:nvPr>
            <p:ph type="body" sz="quarter" idx="13"/>
          </p:nvPr>
        </p:nvSpPr>
        <p:spPr>
          <a:xfrm>
            <a:off x="1143000" y="1295400"/>
            <a:ext cx="7696200" cy="53340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8" name="Text Placeholder 10"/>
          <p:cNvSpPr>
            <a:spLocks noGrp="1"/>
          </p:cNvSpPr>
          <p:nvPr>
            <p:ph type="body" sz="quarter" idx="14"/>
          </p:nvPr>
        </p:nvSpPr>
        <p:spPr>
          <a:xfrm>
            <a:off x="1143000" y="457200"/>
            <a:ext cx="7848600" cy="609600"/>
          </a:xfrm>
          <a:prstGeom prst="rect">
            <a:avLst/>
          </a:prstGeom>
        </p:spPr>
        <p:txBody>
          <a:bodyPr/>
          <a:lstStyle>
            <a:lvl1pPr>
              <a:buNone/>
              <a:defRPr sz="28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799254522"/>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0" y="1417637"/>
            <a:ext cx="3581400" cy="5135563"/>
          </a:xfrm>
          <a:prstGeom prst="rect">
            <a:avLst/>
          </a:prstGeo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105400" y="1417637"/>
            <a:ext cx="3581400" cy="5211763"/>
          </a:xfrm>
          <a:prstGeom prst="rect">
            <a:avLst/>
          </a:prstGeo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10"/>
          <p:cNvSpPr>
            <a:spLocks noGrp="1"/>
          </p:cNvSpPr>
          <p:nvPr>
            <p:ph type="body" sz="quarter" idx="14"/>
          </p:nvPr>
        </p:nvSpPr>
        <p:spPr>
          <a:xfrm>
            <a:off x="1143000" y="457200"/>
            <a:ext cx="7848600" cy="609600"/>
          </a:xfrm>
          <a:prstGeom prst="rect">
            <a:avLst/>
          </a:prstGeom>
        </p:spPr>
        <p:txBody>
          <a:bodyPr/>
          <a:lstStyle>
            <a:lvl1pPr>
              <a:buNone/>
              <a:defRPr sz="2800" b="1">
                <a:solidFill>
                  <a:schemeClr val="bg1"/>
                </a:solidFill>
              </a:defRPr>
            </a:lvl1pPr>
          </a:lstStyle>
          <a:p>
            <a:pPr lvl="0"/>
            <a:r>
              <a:rPr lang="en-US"/>
              <a:t>Click to edit Master text styles</a:t>
            </a:r>
          </a:p>
        </p:txBody>
      </p:sp>
      <p:sp>
        <p:nvSpPr>
          <p:cNvPr id="9"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3012399565"/>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ext Placeholder 8"/>
          <p:cNvSpPr>
            <a:spLocks noGrp="1"/>
          </p:cNvSpPr>
          <p:nvPr>
            <p:ph type="body" sz="quarter" idx="13"/>
          </p:nvPr>
        </p:nvSpPr>
        <p:spPr>
          <a:xfrm>
            <a:off x="1143000" y="1295400"/>
            <a:ext cx="4267200" cy="53340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9" name="Text Placeholder 10"/>
          <p:cNvSpPr>
            <a:spLocks noGrp="1"/>
          </p:cNvSpPr>
          <p:nvPr>
            <p:ph type="body" sz="quarter" idx="14"/>
          </p:nvPr>
        </p:nvSpPr>
        <p:spPr>
          <a:xfrm>
            <a:off x="1143000" y="457200"/>
            <a:ext cx="7848600" cy="609600"/>
          </a:xfrm>
          <a:prstGeom prst="rect">
            <a:avLst/>
          </a:prstGeom>
        </p:spPr>
        <p:txBody>
          <a:bodyPr/>
          <a:lstStyle>
            <a:lvl1pPr>
              <a:buNone/>
              <a:defRPr sz="2800" b="1">
                <a:solidFill>
                  <a:schemeClr val="bg1"/>
                </a:solidFill>
              </a:defRPr>
            </a:lvl1pPr>
          </a:lstStyle>
          <a:p>
            <a:pPr lvl="0"/>
            <a:r>
              <a:rPr lang="en-US"/>
              <a:t>Click to edit Master text styles</a:t>
            </a:r>
          </a:p>
        </p:txBody>
      </p:sp>
      <p:sp>
        <p:nvSpPr>
          <p:cNvPr id="10"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98A3DE68-FD30-4FC9-9C86-648151EC07D9}" type="slidenum">
              <a:rPr lang="en-US" smtClean="0"/>
              <a:t>‹#›</a:t>
            </a:fld>
            <a:endParaRPr lang="en-US" dirty="0"/>
          </a:p>
        </p:txBody>
      </p:sp>
      <p:sp>
        <p:nvSpPr>
          <p:cNvPr id="11" name="Content Placeholder 3"/>
          <p:cNvSpPr>
            <a:spLocks noGrp="1"/>
          </p:cNvSpPr>
          <p:nvPr>
            <p:ph sz="half" idx="2"/>
          </p:nvPr>
        </p:nvSpPr>
        <p:spPr>
          <a:xfrm>
            <a:off x="5562600" y="1295400"/>
            <a:ext cx="3352800" cy="5334000"/>
          </a:xfrm>
          <a:prstGeom prst="rect">
            <a:avLst/>
          </a:prstGeom>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2674883281"/>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8A3DE68-FD30-4FC9-9C86-648151EC07D9}" type="slidenum">
              <a:rPr lang="en-US" smtClean="0"/>
              <a:t>‹#›</a:t>
            </a:fld>
            <a:endParaRPr lang="en-US" dirty="0"/>
          </a:p>
        </p:txBody>
      </p:sp>
    </p:spTree>
    <p:extLst>
      <p:ext uri="{BB962C8B-B14F-4D97-AF65-F5344CB8AC3E}">
        <p14:creationId xmlns:p14="http://schemas.microsoft.com/office/powerpoint/2010/main" val="2198133600"/>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4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842311397"/>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6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3056621349"/>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54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208256698"/>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55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pic>
        <p:nvPicPr>
          <p:cNvPr id="10" name="Picture 9">
            <a:extLst>
              <a:ext uri="{FF2B5EF4-FFF2-40B4-BE49-F238E27FC236}">
                <a16:creationId xmlns:a16="http://schemas.microsoft.com/office/drawing/2014/main" id="{153DB679-5D2C-4382-9842-8CA6D5D099BD}"/>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13" name="Rectangle 12">
            <a:extLst>
              <a:ext uri="{FF2B5EF4-FFF2-40B4-BE49-F238E27FC236}">
                <a16:creationId xmlns:a16="http://schemas.microsoft.com/office/drawing/2014/main" id="{BBCDE7B8-2158-40BF-B442-22DAE7F94937}"/>
              </a:ext>
            </a:extLst>
          </p:cNvPr>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a:extLst>
              <a:ext uri="{FF2B5EF4-FFF2-40B4-BE49-F238E27FC236}">
                <a16:creationId xmlns:a16="http://schemas.microsoft.com/office/drawing/2014/main" id="{91FF9338-C9D4-4D1F-9025-60A97676C2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15" name="TextBox 14">
            <a:extLst>
              <a:ext uri="{FF2B5EF4-FFF2-40B4-BE49-F238E27FC236}">
                <a16:creationId xmlns:a16="http://schemas.microsoft.com/office/drawing/2014/main" id="{600FB6F3-DBB2-4E2E-ACB1-CB60FB33D407}"/>
              </a:ext>
            </a:extLst>
          </p:cNvPr>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334532906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5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387475"/>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31426896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56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2328693478"/>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57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945862587"/>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58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10926859"/>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59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182266199"/>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60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3231503084"/>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61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3311756663"/>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62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2076469516"/>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63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
        <p:nvSpPr>
          <p:cNvPr id="3" name="Rectangle 2"/>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260024885"/>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8A3DE68-FD30-4FC9-9C86-648151EC07D9}" type="slidenum">
              <a:rPr lang="en-US" smtClean="0"/>
              <a:t>‹#›</a:t>
            </a:fld>
            <a:endParaRPr lang="en-US" dirty="0"/>
          </a:p>
        </p:txBody>
      </p:sp>
      <p:sp>
        <p:nvSpPr>
          <p:cNvPr id="5" name="Text Placeholder 4"/>
          <p:cNvSpPr>
            <a:spLocks noGrp="1"/>
          </p:cNvSpPr>
          <p:nvPr>
            <p:ph type="body" sz="quarter" idx="11"/>
          </p:nvPr>
        </p:nvSpPr>
        <p:spPr>
          <a:xfrm>
            <a:off x="228600" y="1219200"/>
            <a:ext cx="8686800" cy="5105400"/>
          </a:xfrm>
        </p:spPr>
        <p:txBody>
          <a:bodyPr/>
          <a:lstStyle>
            <a:lvl1pPr>
              <a:defRPr b="0"/>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4827220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pic>
        <p:nvPicPr>
          <p:cNvPr id="10" name="Picture 9">
            <a:extLst>
              <a:ext uri="{FF2B5EF4-FFF2-40B4-BE49-F238E27FC236}">
                <a16:creationId xmlns:a16="http://schemas.microsoft.com/office/drawing/2014/main" id="{B152159E-1CBA-4854-A2F4-1126F64DD502}"/>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13" name="Rectangle 12">
            <a:extLst>
              <a:ext uri="{FF2B5EF4-FFF2-40B4-BE49-F238E27FC236}">
                <a16:creationId xmlns:a16="http://schemas.microsoft.com/office/drawing/2014/main" id="{1DCFC4DE-7F05-41F9-BC36-A68841F0BDF4}"/>
              </a:ext>
            </a:extLst>
          </p:cNvPr>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a:extLst>
              <a:ext uri="{FF2B5EF4-FFF2-40B4-BE49-F238E27FC236}">
                <a16:creationId xmlns:a16="http://schemas.microsoft.com/office/drawing/2014/main" id="{8CFF1486-E884-4095-A19E-E0885EAD1E5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15" name="TextBox 14">
            <a:extLst>
              <a:ext uri="{FF2B5EF4-FFF2-40B4-BE49-F238E27FC236}">
                <a16:creationId xmlns:a16="http://schemas.microsoft.com/office/drawing/2014/main" id="{9A2D6CD5-F605-4205-B776-D2FBD13D7DC0}"/>
              </a:ext>
            </a:extLst>
          </p:cNvPr>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24152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3805835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extLst>
      <p:ext uri="{BB962C8B-B14F-4D97-AF65-F5344CB8AC3E}">
        <p14:creationId xmlns:p14="http://schemas.microsoft.com/office/powerpoint/2010/main" val="15797172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70" cstate="email">
            <a:extLst>
              <a:ext uri="{28A0092B-C50C-407E-A947-70E740481C1C}">
                <a14:useLocalDpi xmlns:a14="http://schemas.microsoft.com/office/drawing/2010/main" val="0"/>
              </a:ext>
            </a:extLst>
          </a:blip>
          <a:srcRect b="84581"/>
          <a:stretch/>
        </p:blipFill>
        <p:spPr>
          <a:xfrm>
            <a:off x="-3412" y="0"/>
            <a:ext cx="9144000" cy="990600"/>
          </a:xfrm>
          <a:prstGeom prst="rect">
            <a:avLst/>
          </a:prstGeom>
        </p:spPr>
      </p:pic>
      <p:sp>
        <p:nvSpPr>
          <p:cNvPr id="2" name="Title Placeholder 1"/>
          <p:cNvSpPr>
            <a:spLocks noGrp="1"/>
          </p:cNvSpPr>
          <p:nvPr>
            <p:ph type="title"/>
          </p:nvPr>
        </p:nvSpPr>
        <p:spPr>
          <a:xfrm>
            <a:off x="228600" y="0"/>
            <a:ext cx="8686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8600" y="1371600"/>
            <a:ext cx="86868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458200" y="6492875"/>
            <a:ext cx="533400" cy="365125"/>
          </a:xfrm>
          <a:prstGeom prst="rect">
            <a:avLst/>
          </a:prstGeom>
        </p:spPr>
        <p:txBody>
          <a:bodyPr vert="horz" lIns="91440" tIns="45720" rIns="91440" bIns="45720" rtlCol="0" anchor="ctr"/>
          <a:lstStyle>
            <a:lvl1pPr algn="r">
              <a:defRPr sz="900">
                <a:solidFill>
                  <a:schemeClr val="tx1"/>
                </a:solidFill>
                <a:latin typeface="Arial" pitchFamily="34" charset="0"/>
              </a:defRPr>
            </a:lvl1pPr>
          </a:lstStyle>
          <a:p>
            <a:fld id="{98A3DE68-FD30-4FC9-9C86-648151EC07D9}" type="slidenum">
              <a:rPr lang="en-US" smtClean="0"/>
              <a:t>‹#›</a:t>
            </a:fld>
            <a:endParaRPr lang="en-US" dirty="0"/>
          </a:p>
        </p:txBody>
      </p:sp>
      <p:pic>
        <p:nvPicPr>
          <p:cNvPr id="5" name="Picture 4"/>
          <p:cNvPicPr>
            <a:picLocks noChangeAspect="1"/>
          </p:cNvPicPr>
          <p:nvPr/>
        </p:nvPicPr>
        <p:blipFill>
          <a:blip r:embed="rId71" cstate="screen">
            <a:extLst>
              <a:ext uri="{28A0092B-C50C-407E-A947-70E740481C1C}">
                <a14:useLocalDpi xmlns:a14="http://schemas.microsoft.com/office/drawing/2010/main"/>
              </a:ext>
            </a:extLst>
          </a:blip>
          <a:stretch>
            <a:fillRect/>
          </a:stretch>
        </p:blipFill>
        <p:spPr>
          <a:xfrm>
            <a:off x="179674" y="6400800"/>
            <a:ext cx="1115726" cy="342900"/>
          </a:xfrm>
          <a:prstGeom prst="rect">
            <a:avLst/>
          </a:prstGeom>
        </p:spPr>
      </p:pic>
      <p:sp>
        <p:nvSpPr>
          <p:cNvPr id="8" name="TextBox 7"/>
          <p:cNvSpPr txBox="1"/>
          <p:nvPr/>
        </p:nvSpPr>
        <p:spPr>
          <a:xfrm>
            <a:off x="65532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92887997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79" r:id="rId51"/>
    <p:sldLayoutId id="2147483780" r:id="rId52"/>
    <p:sldLayoutId id="2147483781" r:id="rId53"/>
    <p:sldLayoutId id="2147483782" r:id="rId54"/>
    <p:sldLayoutId id="2147483783" r:id="rId55"/>
    <p:sldLayoutId id="2147483784" r:id="rId56"/>
    <p:sldLayoutId id="2147483785" r:id="rId57"/>
    <p:sldLayoutId id="2147483786" r:id="rId58"/>
    <p:sldLayoutId id="2147483787" r:id="rId59"/>
    <p:sldLayoutId id="2147483788" r:id="rId60"/>
    <p:sldLayoutId id="2147483789" r:id="rId61"/>
    <p:sldLayoutId id="2147483790" r:id="rId62"/>
    <p:sldLayoutId id="2147483791" r:id="rId63"/>
    <p:sldLayoutId id="2147483792" r:id="rId64"/>
    <p:sldLayoutId id="2147483793" r:id="rId65"/>
    <p:sldLayoutId id="2147483794" r:id="rId66"/>
    <p:sldLayoutId id="2147483795" r:id="rId67"/>
    <p:sldLayoutId id="2147483796" r:id="rId68"/>
  </p:sldLayoutIdLst>
  <p:transition spd="slow">
    <p:fade/>
  </p:transition>
  <p:txStyles>
    <p:titleStyle>
      <a:lvl1pPr algn="l" defTabSz="914400" rtl="0" eaLnBrk="1" latinLnBrk="0" hangingPunct="1">
        <a:spcBef>
          <a:spcPct val="0"/>
        </a:spcBef>
        <a:buNone/>
        <a:defRPr sz="28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Clr>
          <a:srgbClr val="B31B34"/>
        </a:buClr>
        <a:buSzPct val="90000"/>
        <a:buFont typeface="Wingdings" pitchFamily="2" charset="2"/>
        <a:buChar char="§"/>
        <a:defRPr sz="1600" b="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rgbClr val="B31B34"/>
        </a:buClr>
        <a:buSzPct val="90000"/>
        <a:buFont typeface="Wingdings" pitchFamily="2" charset="2"/>
        <a:buChar char="§"/>
        <a:defRPr sz="1400" b="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rgbClr val="B31B34"/>
        </a:buClr>
        <a:buSzPct val="90000"/>
        <a:buFont typeface="Wingdings" pitchFamily="2" charset="2"/>
        <a:buChar char="§"/>
        <a:defRPr sz="1400" b="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8.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B624BE5F-4B87-490C-8993-ACBF368E5A0D}"/>
              </a:ext>
            </a:extLst>
          </p:cNvPr>
          <p:cNvSpPr txBox="1">
            <a:spLocks/>
          </p:cNvSpPr>
          <p:nvPr/>
        </p:nvSpPr>
        <p:spPr>
          <a:xfrm>
            <a:off x="3276600" y="5555236"/>
            <a:ext cx="4876800" cy="1130408"/>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B31B34"/>
              </a:buClr>
              <a:buSzPct val="90000"/>
              <a:buFont typeface="Wingdings" pitchFamily="2" charset="2"/>
              <a:buNone/>
              <a:defRPr sz="1600" b="0" kern="1200">
                <a:solidFill>
                  <a:schemeClr val="tx1">
                    <a:tint val="75000"/>
                  </a:schemeClr>
                </a:solidFill>
                <a:latin typeface="Arial" pitchFamily="34" charset="0"/>
                <a:ea typeface="+mn-ea"/>
                <a:cs typeface="+mn-cs"/>
              </a:defRPr>
            </a:lvl1pPr>
            <a:lvl2pPr marL="457200" indent="0" algn="ctr" defTabSz="914400" rtl="0" eaLnBrk="1" latinLnBrk="0" hangingPunct="1">
              <a:spcBef>
                <a:spcPct val="20000"/>
              </a:spcBef>
              <a:buClr>
                <a:srgbClr val="B31B34"/>
              </a:buClr>
              <a:buSzPct val="90000"/>
              <a:buFont typeface="Wingdings" pitchFamily="2" charset="2"/>
              <a:buNone/>
              <a:defRPr sz="1400" b="0" kern="1200">
                <a:solidFill>
                  <a:schemeClr val="tx1">
                    <a:tint val="75000"/>
                  </a:schemeClr>
                </a:solidFill>
                <a:latin typeface="Arial" pitchFamily="34" charset="0"/>
                <a:ea typeface="+mn-ea"/>
                <a:cs typeface="+mn-cs"/>
              </a:defRPr>
            </a:lvl2pPr>
            <a:lvl3pPr marL="914400" indent="0" algn="ctr" defTabSz="914400" rtl="0" eaLnBrk="1" latinLnBrk="0" hangingPunct="1">
              <a:spcBef>
                <a:spcPct val="20000"/>
              </a:spcBef>
              <a:buClr>
                <a:srgbClr val="B31B34"/>
              </a:buClr>
              <a:buSzPct val="90000"/>
              <a:buFont typeface="Wingdings" pitchFamily="2" charset="2"/>
              <a:buNone/>
              <a:defRPr sz="1400" b="0" kern="1200">
                <a:solidFill>
                  <a:schemeClr val="tx1">
                    <a:tint val="75000"/>
                  </a:schemeClr>
                </a:solidFill>
                <a:latin typeface="Arial"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b="1" dirty="0">
                <a:solidFill>
                  <a:schemeClr val="bg1"/>
                </a:solidFill>
                <a:cs typeface="Arial" panose="020B0604020202020204" pitchFamily="34" charset="0"/>
              </a:rPr>
              <a:t>Warranty Guidelines </a:t>
            </a:r>
          </a:p>
        </p:txBody>
      </p:sp>
      <p:pic>
        <p:nvPicPr>
          <p:cNvPr id="7" name="Picture 6">
            <a:extLst>
              <a:ext uri="{FF2B5EF4-FFF2-40B4-BE49-F238E27FC236}">
                <a16:creationId xmlns:a16="http://schemas.microsoft.com/office/drawing/2014/main" id="{1F8F9D19-5DDA-4A15-9278-EE540B8EFEA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16200" y="4724400"/>
            <a:ext cx="3877847" cy="754636"/>
          </a:xfrm>
          <a:prstGeom prst="rect">
            <a:avLst/>
          </a:prstGeom>
        </p:spPr>
      </p:pic>
    </p:spTree>
    <p:extLst>
      <p:ext uri="{BB962C8B-B14F-4D97-AF65-F5344CB8AC3E}">
        <p14:creationId xmlns:p14="http://schemas.microsoft.com/office/powerpoint/2010/main" val="314087146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Text Placeholder 2"/>
          <p:cNvSpPr>
            <a:spLocks noGrp="1"/>
          </p:cNvSpPr>
          <p:nvPr>
            <p:ph type="body" sz="quarter" idx="11"/>
          </p:nvPr>
        </p:nvSpPr>
        <p:spPr/>
        <p:txBody>
          <a:bodyPr>
            <a:normAutofit/>
          </a:bodyPr>
          <a:lstStyle/>
          <a:p>
            <a:pPr marL="0" indent="0">
              <a:buNone/>
            </a:pPr>
            <a:r>
              <a:rPr lang="en-US" sz="1400" b="1" dirty="0"/>
              <a:t>This presentation is designed to bring clarity to Balcrank’s warranty program</a:t>
            </a:r>
          </a:p>
          <a:p>
            <a:endParaRPr lang="en-US" dirty="0"/>
          </a:p>
          <a:p>
            <a:pPr>
              <a:lnSpc>
                <a:spcPct val="150000"/>
              </a:lnSpc>
              <a:buClrTx/>
            </a:pPr>
            <a:r>
              <a:rPr lang="en-US" sz="1400" dirty="0"/>
              <a:t>Standard warranty</a:t>
            </a:r>
          </a:p>
          <a:p>
            <a:pPr>
              <a:lnSpc>
                <a:spcPct val="150000"/>
              </a:lnSpc>
              <a:buClrTx/>
            </a:pPr>
            <a:r>
              <a:rPr lang="en-US" sz="1400" dirty="0"/>
              <a:t>Warranty exclusions</a:t>
            </a:r>
          </a:p>
          <a:p>
            <a:pPr>
              <a:lnSpc>
                <a:spcPct val="150000"/>
              </a:lnSpc>
              <a:buClrTx/>
            </a:pPr>
            <a:r>
              <a:rPr lang="en-US" sz="1400" dirty="0"/>
              <a:t>Extended warranties</a:t>
            </a:r>
          </a:p>
          <a:p>
            <a:pPr>
              <a:lnSpc>
                <a:spcPct val="150000"/>
              </a:lnSpc>
              <a:buClrTx/>
            </a:pPr>
            <a:r>
              <a:rPr lang="en-US" sz="1400" dirty="0"/>
              <a:t>Flat rate chart</a:t>
            </a:r>
          </a:p>
          <a:p>
            <a:pPr>
              <a:lnSpc>
                <a:spcPct val="150000"/>
              </a:lnSpc>
              <a:buClrTx/>
            </a:pPr>
            <a:r>
              <a:rPr lang="en-US" sz="1400" dirty="0"/>
              <a:t>Filing a warranty claim</a:t>
            </a:r>
          </a:p>
          <a:p>
            <a:pPr>
              <a:lnSpc>
                <a:spcPct val="150000"/>
              </a:lnSpc>
              <a:buClrTx/>
            </a:pPr>
            <a:r>
              <a:rPr lang="en-US" sz="1400" dirty="0"/>
              <a:t>What constitutes a warranty</a:t>
            </a:r>
          </a:p>
          <a:p>
            <a:pPr>
              <a:lnSpc>
                <a:spcPct val="150000"/>
              </a:lnSpc>
              <a:buClrTx/>
            </a:pPr>
            <a:r>
              <a:rPr lang="en-US" sz="1400" dirty="0"/>
              <a:t>Common mistakes when filing a claim</a:t>
            </a:r>
          </a:p>
          <a:p>
            <a:pPr>
              <a:lnSpc>
                <a:spcPct val="150000"/>
              </a:lnSpc>
              <a:buClrTx/>
            </a:pPr>
            <a:r>
              <a:rPr lang="en-US" sz="1400" dirty="0"/>
              <a:t>Representing and clarifying warranty with your customer</a:t>
            </a:r>
          </a:p>
        </p:txBody>
      </p:sp>
    </p:spTree>
    <p:extLst>
      <p:ext uri="{BB962C8B-B14F-4D97-AF65-F5344CB8AC3E}">
        <p14:creationId xmlns:p14="http://schemas.microsoft.com/office/powerpoint/2010/main" val="124043810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Balcrank Standard Warranty</a:t>
            </a:r>
          </a:p>
        </p:txBody>
      </p:sp>
      <p:sp>
        <p:nvSpPr>
          <p:cNvPr id="3" name="Text Placeholder 2"/>
          <p:cNvSpPr>
            <a:spLocks noGrp="1"/>
          </p:cNvSpPr>
          <p:nvPr>
            <p:ph type="body" sz="quarter" idx="11"/>
          </p:nvPr>
        </p:nvSpPr>
        <p:spPr/>
        <p:txBody>
          <a:bodyPr>
            <a:normAutofit/>
          </a:bodyPr>
          <a:lstStyle/>
          <a:p>
            <a:pPr marL="0" indent="0">
              <a:lnSpc>
                <a:spcPct val="150000"/>
              </a:lnSpc>
              <a:buNone/>
            </a:pPr>
            <a:r>
              <a:rPr lang="en-US" sz="1400" b="1" dirty="0"/>
              <a:t>Standard Warranty </a:t>
            </a:r>
            <a:endParaRPr lang="en-US" sz="1400" dirty="0"/>
          </a:p>
          <a:p>
            <a:pPr marL="0" indent="0">
              <a:buNone/>
            </a:pPr>
            <a:r>
              <a:rPr lang="en-US" sz="1400" dirty="0"/>
              <a:t>Balcrank warrants the equipment manufactured by Balcrank and bearing its name </a:t>
            </a:r>
            <a:r>
              <a:rPr lang="en-US" sz="1400" dirty="0">
                <a:solidFill>
                  <a:srgbClr val="FF0000"/>
                </a:solidFill>
              </a:rPr>
              <a:t>to be free from defects in materials and workmanship for a period of (1) year following the date of purchase by the distributor.</a:t>
            </a:r>
            <a:r>
              <a:rPr lang="en-US" sz="1400" dirty="0"/>
              <a:t> </a:t>
            </a:r>
            <a:r>
              <a:rPr lang="en-US" sz="1400" dirty="0">
                <a:solidFill>
                  <a:srgbClr val="FF0000"/>
                </a:solidFill>
              </a:rPr>
              <a:t>This warranty applies only to equipment </a:t>
            </a:r>
            <a:r>
              <a:rPr lang="en-US" sz="1400" u="sng" dirty="0">
                <a:solidFill>
                  <a:srgbClr val="FF0000"/>
                </a:solidFill>
              </a:rPr>
              <a:t>installed by an authorized distributor</a:t>
            </a:r>
            <a:r>
              <a:rPr lang="en-US" sz="1400" dirty="0">
                <a:solidFill>
                  <a:srgbClr val="FF0000"/>
                </a:solidFill>
              </a:rPr>
              <a:t> and operated and/or maintained in accordance with Balcrank’s written recommendations</a:t>
            </a:r>
            <a:r>
              <a:rPr lang="en-US" sz="1400" dirty="0"/>
              <a:t>. At Balcrank’s discretion and with a distributor’s original purchase order and proof of installation date, </a:t>
            </a:r>
            <a:r>
              <a:rPr lang="en-US" sz="1400" dirty="0">
                <a:solidFill>
                  <a:srgbClr val="FF0000"/>
                </a:solidFill>
              </a:rPr>
              <a:t>an on-shelf allowance of no more than six months may be added.</a:t>
            </a:r>
            <a:r>
              <a:rPr lang="en-US" sz="1400" dirty="0"/>
              <a:t> Service parts carry a 90-day warranty. </a:t>
            </a:r>
          </a:p>
          <a:p>
            <a:pPr marL="0" indent="0">
              <a:buNone/>
            </a:pPr>
            <a:endParaRPr lang="en-US" sz="1400" dirty="0"/>
          </a:p>
          <a:p>
            <a:pPr marL="0" indent="0">
              <a:buNone/>
            </a:pPr>
            <a:r>
              <a:rPr lang="en-US" sz="1400" dirty="0">
                <a:solidFill>
                  <a:srgbClr val="FF0000"/>
                </a:solidFill>
              </a:rPr>
              <a:t>Items sold, but not manufactured by Balcrank (including materials, equipment, or components such as hoses, FRLs, electric motors, etc.) are subject to the warranty, if any, of the original manufacturer</a:t>
            </a:r>
            <a:r>
              <a:rPr lang="en-US" sz="1400" dirty="0"/>
              <a:t>. Balcrank will provide purchaser with reasonable assistance in making any claim for breach of these warranties. However, if the original manufacturer denies such warranty claims, Balcrank has no additional liability. </a:t>
            </a:r>
          </a:p>
          <a:p>
            <a:pPr marL="0" indent="0">
              <a:buNone/>
            </a:pPr>
            <a:endParaRPr lang="en-US" sz="1400" dirty="0"/>
          </a:p>
          <a:p>
            <a:pPr marL="0" indent="0">
              <a:buNone/>
            </a:pPr>
            <a:r>
              <a:rPr lang="en-US" sz="1400" dirty="0">
                <a:solidFill>
                  <a:srgbClr val="FF0000"/>
                </a:solidFill>
              </a:rPr>
              <a:t>All equipment determined by Balcrank to have defective materials or workmanship within the warranty period will be repaired or replaced at Balcrank’s discretion. This warranty specifically excludes soft parts and normal wear parts.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6498836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Warranty Exclusions</a:t>
            </a:r>
          </a:p>
        </p:txBody>
      </p:sp>
      <p:sp>
        <p:nvSpPr>
          <p:cNvPr id="3" name="Text Placeholder 2"/>
          <p:cNvSpPr>
            <a:spLocks noGrp="1"/>
          </p:cNvSpPr>
          <p:nvPr>
            <p:ph type="body" sz="quarter" idx="11"/>
          </p:nvPr>
        </p:nvSpPr>
        <p:spPr/>
        <p:txBody>
          <a:bodyPr>
            <a:normAutofit/>
          </a:bodyPr>
          <a:lstStyle/>
          <a:p>
            <a:pPr marL="0" indent="0">
              <a:buNone/>
            </a:pPr>
            <a:r>
              <a:rPr lang="en-US" sz="1400" dirty="0">
                <a:solidFill>
                  <a:srgbClr val="FF0000"/>
                </a:solidFill>
              </a:rPr>
              <a:t>Balcrank standard warranty covers defects in materials and workmanship only.</a:t>
            </a:r>
            <a:r>
              <a:rPr lang="en-US" sz="1400" dirty="0"/>
              <a:t> </a:t>
            </a:r>
            <a:r>
              <a:rPr lang="en-US" sz="1400" dirty="0">
                <a:solidFill>
                  <a:srgbClr val="FF0000"/>
                </a:solidFill>
              </a:rPr>
              <a:t>This warranty does not cover, nor shall Balcrank be liable for repair or replacement of parts or equipment resulting from: </a:t>
            </a:r>
          </a:p>
          <a:p>
            <a:pPr marL="0" indent="0">
              <a:buNone/>
            </a:pPr>
            <a:endParaRPr lang="en-US" dirty="0"/>
          </a:p>
          <a:p>
            <a:pPr>
              <a:lnSpc>
                <a:spcPct val="150000"/>
              </a:lnSpc>
              <a:buClrTx/>
            </a:pPr>
            <a:r>
              <a:rPr lang="en-US" sz="1400" dirty="0"/>
              <a:t>Failure of normal wear parts including but not limited to: O-rings, packing's, seals and valves </a:t>
            </a:r>
          </a:p>
          <a:p>
            <a:pPr>
              <a:lnSpc>
                <a:spcPct val="150000"/>
              </a:lnSpc>
              <a:buClrTx/>
            </a:pPr>
            <a:r>
              <a:rPr lang="en-US" sz="1400" dirty="0"/>
              <a:t>Wear and tear through normal use </a:t>
            </a:r>
          </a:p>
          <a:p>
            <a:pPr>
              <a:buClrTx/>
            </a:pPr>
            <a:r>
              <a:rPr lang="en-US" sz="1400" dirty="0">
                <a:solidFill>
                  <a:srgbClr val="FF0000"/>
                </a:solidFill>
              </a:rPr>
              <a:t>Damage or failure caused by not following proper installation procedures found in Balcrank Service Bulletins and/or installation by non-authorized Balcrank Service Center</a:t>
            </a:r>
          </a:p>
          <a:p>
            <a:pPr>
              <a:buClrTx/>
            </a:pPr>
            <a:r>
              <a:rPr lang="en-US" sz="1400" dirty="0"/>
              <a:t>Abuse, misapplication, abrasion, corrosion, insufficient or improper maintenance, negligence, accident, alteration </a:t>
            </a:r>
          </a:p>
          <a:p>
            <a:pPr>
              <a:lnSpc>
                <a:spcPct val="150000"/>
              </a:lnSpc>
              <a:buClrTx/>
            </a:pPr>
            <a:r>
              <a:rPr lang="en-US" sz="1400" dirty="0"/>
              <a:t>Damage caused by thermal expansion when adequate pressure relief was not included in the system </a:t>
            </a:r>
          </a:p>
          <a:p>
            <a:pPr>
              <a:lnSpc>
                <a:spcPct val="150000"/>
              </a:lnSpc>
              <a:buClrTx/>
            </a:pPr>
            <a:r>
              <a:rPr lang="en-US" sz="1400" dirty="0"/>
              <a:t>Fluid incompatibility </a:t>
            </a:r>
          </a:p>
          <a:p>
            <a:pPr>
              <a:lnSpc>
                <a:spcPct val="150000"/>
              </a:lnSpc>
              <a:buClrTx/>
            </a:pPr>
            <a:r>
              <a:rPr lang="en-US" sz="1400" dirty="0"/>
              <a:t>Substitution of non-Balcrank component parts </a:t>
            </a:r>
          </a:p>
          <a:p>
            <a:pPr>
              <a:buClrTx/>
            </a:pPr>
            <a:r>
              <a:rPr lang="en-US" sz="1400" dirty="0">
                <a:solidFill>
                  <a:srgbClr val="FF0000"/>
                </a:solidFill>
              </a:rPr>
              <a:t>Dirt, water, or debris in air and/or fluid lines; this includes, but is not limited to clogged inlet filters, strainers, regulators, meters, control handles, tips and valves </a:t>
            </a:r>
          </a:p>
          <a:p>
            <a:pPr>
              <a:lnSpc>
                <a:spcPct val="150000"/>
              </a:lnSpc>
              <a:buClrTx/>
            </a:pPr>
            <a:r>
              <a:rPr lang="en-US" sz="1400" dirty="0">
                <a:solidFill>
                  <a:srgbClr val="FF0000"/>
                </a:solidFill>
              </a:rPr>
              <a:t>Hose reel spring tension adjustment</a:t>
            </a:r>
          </a:p>
          <a:p>
            <a:pPr marL="0" indent="0">
              <a:buNone/>
            </a:pPr>
            <a:endParaRPr lang="en-US" dirty="0"/>
          </a:p>
        </p:txBody>
      </p:sp>
    </p:spTree>
    <p:extLst>
      <p:ext uri="{BB962C8B-B14F-4D97-AF65-F5344CB8AC3E}">
        <p14:creationId xmlns:p14="http://schemas.microsoft.com/office/powerpoint/2010/main" val="23274290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Warranty Conditions</a:t>
            </a:r>
          </a:p>
        </p:txBody>
      </p:sp>
      <p:sp>
        <p:nvSpPr>
          <p:cNvPr id="3" name="Text Placeholder 2"/>
          <p:cNvSpPr>
            <a:spLocks noGrp="1"/>
          </p:cNvSpPr>
          <p:nvPr>
            <p:ph type="body" sz="quarter" idx="11"/>
          </p:nvPr>
        </p:nvSpPr>
        <p:spPr/>
        <p:txBody>
          <a:bodyPr>
            <a:normAutofit/>
          </a:bodyPr>
          <a:lstStyle/>
          <a:p>
            <a:pPr marL="0" indent="0">
              <a:buNone/>
            </a:pPr>
            <a:r>
              <a:rPr lang="en-US" sz="1400" dirty="0">
                <a:solidFill>
                  <a:srgbClr val="FF0000"/>
                </a:solidFill>
              </a:rPr>
              <a:t>This warranty is conditioned upon the prepaid return of the defective equipment to an authorized Balcrank distributor or Balcrank directly for verification of the claimed defect. If the claim is valid, Balcrank will repair or replace, free of charge, any defective parts. </a:t>
            </a:r>
          </a:p>
          <a:p>
            <a:pPr marL="0" indent="0">
              <a:buNone/>
            </a:pPr>
            <a:endParaRPr lang="en-US" sz="1400" dirty="0">
              <a:solidFill>
                <a:srgbClr val="FF0000"/>
              </a:solidFill>
            </a:endParaRPr>
          </a:p>
          <a:p>
            <a:pPr marL="0" indent="0">
              <a:buNone/>
            </a:pPr>
            <a:r>
              <a:rPr lang="en-US" sz="1400" dirty="0"/>
              <a:t>The equipment will be returned to the original purchaser, transportation prepaid. If the claim is not valid, Balcrank will contact the distributor via e-mail to determine disposition - either the product will be sent back to the customer per customer’s expense, or the customer must provide written authorization to Balcrank allowing Balcrank to dispose of the customer’s equipment.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7806314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Warranty Details</a:t>
            </a:r>
          </a:p>
        </p:txBody>
      </p:sp>
      <p:sp>
        <p:nvSpPr>
          <p:cNvPr id="3" name="Text Placeholder 2"/>
          <p:cNvSpPr>
            <a:spLocks noGrp="1"/>
          </p:cNvSpPr>
          <p:nvPr>
            <p:ph type="body" sz="quarter" idx="11"/>
          </p:nvPr>
        </p:nvSpPr>
        <p:spPr/>
        <p:txBody>
          <a:bodyPr>
            <a:normAutofit/>
          </a:bodyPr>
          <a:lstStyle/>
          <a:p>
            <a:pPr>
              <a:buClrTx/>
            </a:pPr>
            <a:r>
              <a:rPr lang="en-US" sz="1400" dirty="0"/>
              <a:t>*</a:t>
            </a:r>
            <a:r>
              <a:rPr lang="en-US" sz="1400" b="1" dirty="0"/>
              <a:t>Outfits/Packages </a:t>
            </a:r>
            <a:r>
              <a:rPr lang="en-US" sz="1400" dirty="0"/>
              <a:t>- Warranted by the individual components (e.g. hoses within packages are covered by standard warranty while pumps are covered by extended warranty)</a:t>
            </a:r>
          </a:p>
          <a:p>
            <a:pPr marL="0" indent="0">
              <a:spcBef>
                <a:spcPts val="0"/>
              </a:spcBef>
              <a:buClrTx/>
              <a:buNone/>
            </a:pPr>
            <a:r>
              <a:rPr lang="en-US" sz="1400" dirty="0"/>
              <a:t> </a:t>
            </a:r>
          </a:p>
          <a:p>
            <a:pPr>
              <a:buClrTx/>
            </a:pPr>
            <a:r>
              <a:rPr lang="en-US" sz="1400" dirty="0"/>
              <a:t>If service must be performed on-site, Authorized Balcrank Service Centers may claim required repair/replacement labor within the limits of the Balcrank Flat Rate Chart (see page 8) plus a one-time per incident travel allowance of $1.25 per mile, not to exceed $105.00 (US) for performing on-site warranty service. </a:t>
            </a:r>
          </a:p>
          <a:p>
            <a:pPr marL="0" indent="0">
              <a:spcBef>
                <a:spcPts val="0"/>
              </a:spcBef>
              <a:buClrTx/>
              <a:buNone/>
            </a:pPr>
            <a:endParaRPr lang="en-US" sz="1400" dirty="0"/>
          </a:p>
          <a:p>
            <a:pPr>
              <a:buClrTx/>
            </a:pPr>
            <a:r>
              <a:rPr lang="en-US" sz="1400" dirty="0"/>
              <a:t>Pre-approval from Balcrank Technical Service Department must be obtained BEFORE warranty work is performed in any of the following instances: </a:t>
            </a:r>
          </a:p>
          <a:p>
            <a:pPr marL="0" indent="0">
              <a:buNone/>
            </a:pPr>
            <a:r>
              <a:rPr lang="en-US" sz="1400" dirty="0"/>
              <a:t>	• Repair time/labor will exceed the Balcrank Flat Rate Chart</a:t>
            </a:r>
            <a:br>
              <a:rPr lang="en-US" sz="1400" dirty="0"/>
            </a:br>
            <a:r>
              <a:rPr lang="en-US" sz="1400" dirty="0"/>
              <a:t>	• Travel expenses will exceed the allotted $105.00 travel allowance</a:t>
            </a:r>
            <a:br>
              <a:rPr lang="en-US" sz="1400" dirty="0"/>
            </a:br>
            <a:r>
              <a:rPr lang="en-US" sz="1400" dirty="0"/>
              <a:t>	• A second trip is required to a service site (ex. Loaner equipment installation and removal) </a:t>
            </a:r>
          </a:p>
          <a:p>
            <a:pPr marL="0" indent="0">
              <a:buNone/>
            </a:pPr>
            <a:endParaRPr lang="en-US" dirty="0"/>
          </a:p>
        </p:txBody>
      </p:sp>
    </p:spTree>
    <p:extLst>
      <p:ext uri="{BB962C8B-B14F-4D97-AF65-F5344CB8AC3E}">
        <p14:creationId xmlns:p14="http://schemas.microsoft.com/office/powerpoint/2010/main" val="310589638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Flat Rate Chart</a:t>
            </a:r>
          </a:p>
        </p:txBody>
      </p:sp>
      <p:pic>
        <p:nvPicPr>
          <p:cNvPr id="4" name="Picture 3"/>
          <p:cNvPicPr>
            <a:picLocks noChangeAspect="1"/>
          </p:cNvPicPr>
          <p:nvPr/>
        </p:nvPicPr>
        <p:blipFill>
          <a:blip r:embed="rId2"/>
          <a:stretch>
            <a:fillRect/>
          </a:stretch>
        </p:blipFill>
        <p:spPr>
          <a:xfrm>
            <a:off x="1911175" y="1192548"/>
            <a:ext cx="5022176" cy="5114890"/>
          </a:xfrm>
          <a:prstGeom prst="rect">
            <a:avLst/>
          </a:prstGeom>
        </p:spPr>
      </p:pic>
    </p:spTree>
    <p:extLst>
      <p:ext uri="{BB962C8B-B14F-4D97-AF65-F5344CB8AC3E}">
        <p14:creationId xmlns:p14="http://schemas.microsoft.com/office/powerpoint/2010/main" val="209723788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non-warranty items</a:t>
            </a:r>
          </a:p>
        </p:txBody>
      </p:sp>
      <p:sp>
        <p:nvSpPr>
          <p:cNvPr id="3" name="Text Placeholder 2"/>
          <p:cNvSpPr>
            <a:spLocks noGrp="1"/>
          </p:cNvSpPr>
          <p:nvPr>
            <p:ph type="body" sz="quarter" idx="11"/>
          </p:nvPr>
        </p:nvSpPr>
        <p:spPr/>
        <p:txBody>
          <a:bodyPr/>
          <a:lstStyle/>
          <a:p>
            <a:pPr marL="0" indent="0">
              <a:buNone/>
            </a:pPr>
            <a:endParaRPr lang="en-US" dirty="0"/>
          </a:p>
        </p:txBody>
      </p:sp>
      <p:pic>
        <p:nvPicPr>
          <p:cNvPr id="1026" name="Picture 2" descr="C:\Users\randy watts\Pictures\2011-11-30 WARRANTY# W7439 WATER DAMAGE PANTHER HP\WARRANTY# W7439 WATER DAMAGE 0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1219199"/>
            <a:ext cx="3561964" cy="25988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ndy watts\Pictures\2011-11-30 WARRANTY# W7439 WATER DAMAGE PANTHER HP\WARRANTY# W7439 WATER DAMAGE 00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628961"/>
            <a:ext cx="3561964" cy="26956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andy watts\Pictures\2011-11-30 WARRANTY# W7439 WATER DAMAGE PANTHER HP\WARRANTY# W7439 WATER DAMAGE 00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08543" y="1219198"/>
            <a:ext cx="3706857" cy="2805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randy watts\Pictures\2012-03-13 GREASE PUMP FOR W7730\GREASE PUMP FOR W7730 01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08543" y="3750317"/>
            <a:ext cx="3706858" cy="257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469127"/>
      </p:ext>
    </p:extLst>
  </p:cSld>
  <p:clrMapOvr>
    <a:masterClrMapping/>
  </p:clrMapOvr>
  <p:transition spd="slow">
    <p:fade/>
  </p:transition>
</p:sld>
</file>

<file path=ppt/theme/theme1.xml><?xml version="1.0" encoding="utf-8"?>
<a:theme xmlns:a="http://schemas.openxmlformats.org/drawingml/2006/main" name="BALCRANK 2019">
  <a:themeElements>
    <a:clrScheme name="Balcrank">
      <a:dk1>
        <a:sysClr val="windowText" lastClr="000000"/>
      </a:dk1>
      <a:lt1>
        <a:sysClr val="window" lastClr="FFFFFF"/>
      </a:lt1>
      <a:dk2>
        <a:srgbClr val="1F497D"/>
      </a:dk2>
      <a:lt2>
        <a:srgbClr val="EEECE1"/>
      </a:lt2>
      <a:accent1>
        <a:srgbClr val="B31B34"/>
      </a:accent1>
      <a:accent2>
        <a:srgbClr val="EEAB1F"/>
      </a:accent2>
      <a:accent3>
        <a:srgbClr val="006553"/>
      </a:accent3>
      <a:accent4>
        <a:srgbClr val="0052A5"/>
      </a:accent4>
      <a:accent5>
        <a:srgbClr val="4BACC6"/>
      </a:accent5>
      <a:accent6>
        <a:srgbClr val="F79646"/>
      </a:accent6>
      <a:hlink>
        <a:srgbClr val="006FDE"/>
      </a:hlink>
      <a:folHlink>
        <a:srgbClr val="EEAB1F"/>
      </a:folHlink>
    </a:clrScheme>
    <a:fontScheme name="Balcrank">
      <a:majorFont>
        <a:latin typeface="Helvetica"/>
        <a:ea typeface=""/>
        <a:cs typeface=""/>
      </a:majorFont>
      <a:minorFont>
        <a:latin typeface="Arial"/>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Warranty-filing-a-claim-REV-D-part-2-NT</Template>
  <TotalTime>8376</TotalTime>
  <Words>704</Words>
  <Application>Microsoft Office PowerPoint</Application>
  <PresentationFormat>On-screen Show (4:3)</PresentationFormat>
  <Paragraphs>44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Helvetica</vt:lpstr>
      <vt:lpstr>Wingdings</vt:lpstr>
      <vt:lpstr>BALCRANK 2019</vt:lpstr>
      <vt:lpstr>PowerPoint Presentation</vt:lpstr>
      <vt:lpstr>Topics</vt:lpstr>
      <vt:lpstr>Balcrank Standard Warranty</vt:lpstr>
      <vt:lpstr>Warranty Exclusions</vt:lpstr>
      <vt:lpstr>Standard Warranty Conditions</vt:lpstr>
      <vt:lpstr>Extended Warranty Details</vt:lpstr>
      <vt:lpstr>Flat Rate Chart</vt:lpstr>
      <vt:lpstr>Examples of non-warranty items</vt:lpstr>
    </vt:vector>
  </TitlesOfParts>
  <Company>Balcrank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Balcrank Warranty Guidelines</dc:title>
  <dc:creator>Donald Youman</dc:creator>
  <cp:lastModifiedBy>Rachel Hoeft</cp:lastModifiedBy>
  <cp:revision>46</cp:revision>
  <dcterms:created xsi:type="dcterms:W3CDTF">2013-04-17T23:05:43Z</dcterms:created>
  <dcterms:modified xsi:type="dcterms:W3CDTF">2020-09-29T14:49:47Z</dcterms:modified>
</cp:coreProperties>
</file>