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1"/>
    <p:sldMasterId id="2147484004" r:id="rId2"/>
  </p:sldMasterIdLst>
  <p:notesMasterIdLst>
    <p:notesMasterId r:id="rId14"/>
  </p:notesMasterIdLst>
  <p:handoutMasterIdLst>
    <p:handoutMasterId r:id="rId15"/>
  </p:handoutMasterIdLst>
  <p:sldIdLst>
    <p:sldId id="604" r:id="rId3"/>
    <p:sldId id="395" r:id="rId4"/>
    <p:sldId id="412" r:id="rId5"/>
    <p:sldId id="559" r:id="rId6"/>
    <p:sldId id="413" r:id="rId7"/>
    <p:sldId id="414" r:id="rId8"/>
    <p:sldId id="415" r:id="rId9"/>
    <p:sldId id="607" r:id="rId10"/>
    <p:sldId id="590" r:id="rId11"/>
    <p:sldId id="605" r:id="rId12"/>
    <p:sldId id="606"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ew/RpGjBVjcKiyFLO5YsA==" hashData="OXNVk1ymZNWvLa8OimrogIHtWvV8v3jx7hSvJqEzxot8yq+s6V8T4IwyeN0zf3mLHzKP7lndksG5PvNRV0CniA=="/>
  <p:extLst>
    <p:ext uri="{521415D9-36F7-43E2-AB2F-B90AF26B5E84}">
      <p14:sectionLst xmlns:p14="http://schemas.microsoft.com/office/powerpoint/2010/main">
        <p14:section name="Intro" id="{792023CD-44A5-9B45-970B-0BA477A8703F}">
          <p14:sldIdLst>
            <p14:sldId id="604"/>
            <p14:sldId id="395"/>
            <p14:sldId id="412"/>
            <p14:sldId id="559"/>
            <p14:sldId id="413"/>
            <p14:sldId id="414"/>
            <p14:sldId id="415"/>
            <p14:sldId id="607"/>
            <p14:sldId id="590"/>
            <p14:sldId id="605"/>
            <p14:sldId id="606"/>
          </p14:sldIdLst>
        </p14:section>
      </p14:sectionLst>
    </p:ext>
    <p:ext uri="{EFAFB233-063F-42B5-8137-9DF3F51BA10A}">
      <p15:sldGuideLst xmlns:p15="http://schemas.microsoft.com/office/powerpoint/2012/main">
        <p15:guide id="1" orient="horz" pos="672">
          <p15:clr>
            <a:srgbClr val="A4A3A4"/>
          </p15:clr>
        </p15:guide>
        <p15:guide id="3" orient="horz" pos="1728">
          <p15:clr>
            <a:srgbClr val="A4A3A4"/>
          </p15:clr>
        </p15:guide>
        <p15:guide id="4" orient="horz" pos="3888">
          <p15:clr>
            <a:srgbClr val="A4A3A4"/>
          </p15:clr>
        </p15:guide>
        <p15:guide id="6" pos="5088">
          <p15:clr>
            <a:srgbClr val="A4A3A4"/>
          </p15:clr>
        </p15:guide>
        <p15:guide id="8" orient="horz" pos="2496" userDrawn="1">
          <p15:clr>
            <a:srgbClr val="A4A3A4"/>
          </p15:clr>
        </p15:guide>
        <p15:guide id="9" pos="3408" userDrawn="1">
          <p15:clr>
            <a:srgbClr val="A4A3A4"/>
          </p15:clr>
        </p15:guide>
        <p15:guide id="10" pos="2616" userDrawn="1">
          <p15:clr>
            <a:srgbClr val="A4A3A4"/>
          </p15:clr>
        </p15:guide>
        <p15:guide id="11" pos="624" userDrawn="1">
          <p15:clr>
            <a:srgbClr val="A4A3A4"/>
          </p15:clr>
        </p15:guide>
        <p15:guide id="12" orient="horz" pos="3312" userDrawn="1">
          <p15:clr>
            <a:srgbClr val="A4A3A4"/>
          </p15:clr>
        </p15:guide>
        <p15:guide id="13" orient="horz" pos="1872" userDrawn="1">
          <p15:clr>
            <a:srgbClr val="A4A3A4"/>
          </p15:clr>
        </p15:guide>
        <p15:guide id="14" orient="horz" pos="864" userDrawn="1">
          <p15:clr>
            <a:srgbClr val="A4A3A4"/>
          </p15:clr>
        </p15:guide>
        <p15:guide id="15" pos="168" userDrawn="1">
          <p15:clr>
            <a:srgbClr val="A4A3A4"/>
          </p15:clr>
        </p15:guide>
        <p15:guide id="16" orient="horz" pos="38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ald C. Smith" initials="DCS" lastIdx="6" clrIdx="0"/>
  <p:cmAuthor id="1" name="Don Youman" initials="DY" lastIdx="1" clrIdx="1"/>
  <p:cmAuthor id="2" name="Don Youman" initials="DY [2]" lastIdx="1" clrIdx="2"/>
  <p:cmAuthor id="3" name="Don Youman" initials="DY [3]" lastIdx="1" clrIdx="3"/>
  <p:cmAuthor id="4" name="Don Youman" initials="DY [4]" lastIdx="1" clrIdx="4"/>
  <p:cmAuthor id="5" name="Don Youman" initials="DY [5]" lastIdx="1" clrIdx="5"/>
  <p:cmAuthor id="6" name="Don Youman" initials="DY [6]" lastIdx="1" clrIdx="6"/>
  <p:cmAuthor id="7" name="Don Youman" initials="DY [7]" lastIdx="1" clrIdx="7"/>
  <p:cmAuthor id="8" name="Don Youman" initials="DY [8]" lastIdx="1" clrIdx="8"/>
  <p:cmAuthor id="9" name="Don Youman" initials="DY [9]" lastIdx="1" clrIdx="9"/>
  <p:cmAuthor id="10" name="Don Youman" initials="DY [10]" lastIdx="1" clrIdx="10"/>
  <p:cmAuthor id="11" name="Don Youman" initials="DY [11]" lastIdx="1" clrIdx="11"/>
  <p:cmAuthor id="12" name="Don Youman" initials="DY [12]" lastIdx="1" clrIdx="12"/>
  <p:cmAuthor id="13" name="Don Youman" initials="DY [13]" lastIdx="1" clrIdx="13"/>
  <p:cmAuthor id="14" name="Don Youman" initials="DY [14]" lastIdx="1" clrIdx="14"/>
  <p:cmAuthor id="15" name="Don Youman" initials="DY [15]" lastIdx="1" clrIdx="15"/>
  <p:cmAuthor id="16" name="Don Youman" initials="DY [16]" lastIdx="1" clrIdx="16"/>
  <p:cmAuthor id="17" name="Don Youman" initials="DY [17]" lastIdx="1" clrIdx="17"/>
  <p:cmAuthor id="18" name="Don Youman" initials="DY [18]" lastIdx="1" clrIdx="18"/>
  <p:cmAuthor id="19" name="Don Youman" initials="DY [19]" lastIdx="1" clrIdx="19"/>
  <p:cmAuthor id="20" name="Don Youman" initials="DY [20]" lastIdx="1" clrIdx="20"/>
  <p:cmAuthor id="21" name="Jessica Larkin" initials="JL" lastIdx="1"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08C2B-2D74-473F-B25F-48426D887F75}" v="9" dt="2020-04-21T13:57:53.849"/>
    <p1510:client id="{A2959608-6145-4949-92C4-AFC1ED9E47D1}" v="552" dt="2020-04-20T20:17:14.73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2171" autoAdjust="0"/>
  </p:normalViewPr>
  <p:slideViewPr>
    <p:cSldViewPr snapToGrid="0">
      <p:cViewPr varScale="1">
        <p:scale>
          <a:sx n="92" d="100"/>
          <a:sy n="92" d="100"/>
        </p:scale>
        <p:origin x="928" y="52"/>
      </p:cViewPr>
      <p:guideLst>
        <p:guide orient="horz" pos="672"/>
        <p:guide orient="horz" pos="1728"/>
        <p:guide orient="horz" pos="3888"/>
        <p:guide pos="5088"/>
        <p:guide orient="horz" pos="2496"/>
        <p:guide pos="3408"/>
        <p:guide pos="2616"/>
        <p:guide pos="624"/>
        <p:guide orient="horz" pos="3312"/>
        <p:guide orient="horz" pos="1872"/>
        <p:guide orient="horz" pos="864"/>
        <p:guide pos="168"/>
        <p:guide orient="horz" pos="384"/>
      </p:guideLst>
    </p:cSldViewPr>
  </p:slideViewPr>
  <p:outlineViewPr>
    <p:cViewPr>
      <p:scale>
        <a:sx n="33" d="100"/>
        <a:sy n="33" d="100"/>
      </p:scale>
      <p:origin x="0" y="-1816"/>
    </p:cViewPr>
  </p:outlineViewPr>
  <p:notesTextViewPr>
    <p:cViewPr>
      <p:scale>
        <a:sx n="100" d="100"/>
        <a:sy n="100" d="100"/>
      </p:scale>
      <p:origin x="0" y="0"/>
    </p:cViewPr>
  </p:notesTextViewPr>
  <p:sorterViewPr>
    <p:cViewPr varScale="1">
      <p:scale>
        <a:sx n="100" d="100"/>
        <a:sy n="100" d="100"/>
      </p:scale>
      <p:origin x="0" y="3608"/>
    </p:cViewPr>
  </p:sorterViewPr>
  <p:notesViewPr>
    <p:cSldViewPr snapToGrid="0">
      <p:cViewPr varScale="1">
        <p:scale>
          <a:sx n="57" d="100"/>
          <a:sy n="57" d="100"/>
        </p:scale>
        <p:origin x="-2419"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userId="f635abfdd60461ba" providerId="LiveId" clId="{BC6ECCBF-0CA9-4538-93AA-C37E4F4C673F}"/>
    <pc:docChg chg="modSld sldOrd">
      <pc:chgData name="Rachel" userId="f635abfdd60461ba" providerId="LiveId" clId="{BC6ECCBF-0CA9-4538-93AA-C37E4F4C673F}" dt="2020-04-21T15:21:23.395" v="3"/>
      <pc:docMkLst>
        <pc:docMk/>
      </pc:docMkLst>
      <pc:sldChg chg="ord">
        <pc:chgData name="Rachel" userId="f635abfdd60461ba" providerId="LiveId" clId="{BC6ECCBF-0CA9-4538-93AA-C37E4F4C673F}" dt="2020-04-21T15:21:23.395" v="3"/>
        <pc:sldMkLst>
          <pc:docMk/>
          <pc:sldMk cId="4074846642" sldId="607"/>
        </pc:sldMkLst>
      </pc:sldChg>
    </pc:docChg>
  </pc:docChgLst>
  <pc:docChgLst>
    <pc:chgData name="Rachel" userId="f635abfdd60461ba" providerId="LiveId" clId="{9C808C2B-2D74-473F-B25F-48426D887F75}"/>
    <pc:docChg chg="custSel addSld modSld">
      <pc:chgData name="Rachel" userId="f635abfdd60461ba" providerId="LiveId" clId="{9C808C2B-2D74-473F-B25F-48426D887F75}" dt="2020-04-21T15:16:30.351" v="50" actId="14100"/>
      <pc:docMkLst>
        <pc:docMk/>
      </pc:docMkLst>
      <pc:sldChg chg="addSp delSp modSp mod">
        <pc:chgData name="Rachel" userId="f635abfdd60461ba" providerId="LiveId" clId="{9C808C2B-2D74-473F-B25F-48426D887F75}" dt="2020-04-21T13:57:25.428" v="44"/>
        <pc:sldMkLst>
          <pc:docMk/>
          <pc:sldMk cId="0" sldId="395"/>
        </pc:sldMkLst>
        <pc:spChg chg="del">
          <ac:chgData name="Rachel" userId="f635abfdd60461ba" providerId="LiveId" clId="{9C808C2B-2D74-473F-B25F-48426D887F75}" dt="2020-04-21T13:56:11.271" v="40" actId="478"/>
          <ac:spMkLst>
            <pc:docMk/>
            <pc:sldMk cId="0" sldId="395"/>
            <ac:spMk id="2" creationId="{52374FA3-FE70-4837-A6D4-61EA4C4B81DE}"/>
          </ac:spMkLst>
        </pc:spChg>
        <pc:picChg chg="add mod">
          <ac:chgData name="Rachel" userId="f635abfdd60461ba" providerId="LiveId" clId="{9C808C2B-2D74-473F-B25F-48426D887F75}" dt="2020-04-21T13:57:25.428" v="44"/>
          <ac:picMkLst>
            <pc:docMk/>
            <pc:sldMk cId="0" sldId="395"/>
            <ac:picMk id="5" creationId="{FBA29E08-6ED0-44F1-BF5E-A4331FC34C00}"/>
          </ac:picMkLst>
        </pc:picChg>
      </pc:sldChg>
      <pc:sldChg chg="addSp modSp">
        <pc:chgData name="Rachel" userId="f635abfdd60461ba" providerId="LiveId" clId="{9C808C2B-2D74-473F-B25F-48426D887F75}" dt="2020-04-21T13:57:53.849" v="48" actId="1036"/>
        <pc:sldMkLst>
          <pc:docMk/>
          <pc:sldMk cId="3125482321" sldId="415"/>
        </pc:sldMkLst>
        <pc:picChg chg="add mod">
          <ac:chgData name="Rachel" userId="f635abfdd60461ba" providerId="LiveId" clId="{9C808C2B-2D74-473F-B25F-48426D887F75}" dt="2020-04-21T13:57:53.849" v="48" actId="1036"/>
          <ac:picMkLst>
            <pc:docMk/>
            <pc:sldMk cId="3125482321" sldId="415"/>
            <ac:picMk id="8" creationId="{2D55D71B-AAFC-4566-A842-2AEE62F95394}"/>
          </ac:picMkLst>
        </pc:picChg>
      </pc:sldChg>
      <pc:sldChg chg="addSp delSp modSp add mod">
        <pc:chgData name="Rachel" userId="f635abfdd60461ba" providerId="LiveId" clId="{9C808C2B-2D74-473F-B25F-48426D887F75}" dt="2020-04-21T15:16:30.351" v="50" actId="14100"/>
        <pc:sldMkLst>
          <pc:docMk/>
          <pc:sldMk cId="4074846642" sldId="607"/>
        </pc:sldMkLst>
        <pc:spChg chg="del">
          <ac:chgData name="Rachel" userId="f635abfdd60461ba" providerId="LiveId" clId="{9C808C2B-2D74-473F-B25F-48426D887F75}" dt="2020-04-21T13:55:07.841" v="38" actId="478"/>
          <ac:spMkLst>
            <pc:docMk/>
            <pc:sldMk cId="4074846642" sldId="607"/>
            <ac:spMk id="2" creationId="{F98A8943-90C0-4BCE-BA7C-4DD9D54CBD2C}"/>
          </ac:spMkLst>
        </pc:spChg>
        <pc:spChg chg="del">
          <ac:chgData name="Rachel" userId="f635abfdd60461ba" providerId="LiveId" clId="{9C808C2B-2D74-473F-B25F-48426D887F75}" dt="2020-04-21T13:54:42.957" v="1" actId="478"/>
          <ac:spMkLst>
            <pc:docMk/>
            <pc:sldMk cId="4074846642" sldId="607"/>
            <ac:spMk id="3" creationId="{AAE935B1-00F7-4172-8D48-5593F79CAFA3}"/>
          </ac:spMkLst>
        </pc:spChg>
        <pc:spChg chg="add mod">
          <ac:chgData name="Rachel" userId="f635abfdd60461ba" providerId="LiveId" clId="{9C808C2B-2D74-473F-B25F-48426D887F75}" dt="2020-04-21T13:55:03.534" v="37" actId="20577"/>
          <ac:spMkLst>
            <pc:docMk/>
            <pc:sldMk cId="4074846642" sldId="607"/>
            <ac:spMk id="4" creationId="{3F5F5452-3F5E-41C1-B6FC-02C8848F248F}"/>
          </ac:spMkLst>
        </pc:spChg>
        <pc:spChg chg="add">
          <ac:chgData name="Rachel" userId="f635abfdd60461ba" providerId="LiveId" clId="{9C808C2B-2D74-473F-B25F-48426D887F75}" dt="2020-04-21T13:55:47.514" v="39"/>
          <ac:spMkLst>
            <pc:docMk/>
            <pc:sldMk cId="4074846642" sldId="607"/>
            <ac:spMk id="6" creationId="{3722FAF8-1F98-460A-9434-3C5431728EC6}"/>
          </ac:spMkLst>
        </pc:spChg>
        <pc:spChg chg="add">
          <ac:chgData name="Rachel" userId="f635abfdd60461ba" providerId="LiveId" clId="{9C808C2B-2D74-473F-B25F-48426D887F75}" dt="2020-04-21T13:55:47.514" v="39"/>
          <ac:spMkLst>
            <pc:docMk/>
            <pc:sldMk cId="4074846642" sldId="607"/>
            <ac:spMk id="7" creationId="{09A31D20-0115-47EE-A061-20C0641B2AA9}"/>
          </ac:spMkLst>
        </pc:spChg>
        <pc:spChg chg="add mod">
          <ac:chgData name="Rachel" userId="f635abfdd60461ba" providerId="LiveId" clId="{9C808C2B-2D74-473F-B25F-48426D887F75}" dt="2020-04-21T15:16:30.351" v="50" actId="14100"/>
          <ac:spMkLst>
            <pc:docMk/>
            <pc:sldMk cId="4074846642" sldId="607"/>
            <ac:spMk id="8" creationId="{78AD5DC2-8B3B-4A71-8FF3-9B6385FB76BD}"/>
          </ac:spMkLst>
        </pc:spChg>
        <pc:spChg chg="add">
          <ac:chgData name="Rachel" userId="f635abfdd60461ba" providerId="LiveId" clId="{9C808C2B-2D74-473F-B25F-48426D887F75}" dt="2020-04-21T13:55:47.514" v="39"/>
          <ac:spMkLst>
            <pc:docMk/>
            <pc:sldMk cId="4074846642" sldId="607"/>
            <ac:spMk id="9" creationId="{6162B9FC-CF46-4A52-B56C-C75C2D270773}"/>
          </ac:spMkLst>
        </pc:spChg>
        <pc:spChg chg="add">
          <ac:chgData name="Rachel" userId="f635abfdd60461ba" providerId="LiveId" clId="{9C808C2B-2D74-473F-B25F-48426D887F75}" dt="2020-04-21T13:55:47.514" v="39"/>
          <ac:spMkLst>
            <pc:docMk/>
            <pc:sldMk cId="4074846642" sldId="607"/>
            <ac:spMk id="10" creationId="{B8484831-AB65-4B74-8EA8-C5670F629031}"/>
          </ac:spMkLst>
        </pc:spChg>
        <pc:picChg chg="add">
          <ac:chgData name="Rachel" userId="f635abfdd60461ba" providerId="LiveId" clId="{9C808C2B-2D74-473F-B25F-48426D887F75}" dt="2020-04-21T13:55:47.514" v="39"/>
          <ac:picMkLst>
            <pc:docMk/>
            <pc:sldMk cId="4074846642" sldId="607"/>
            <ac:picMk id="5" creationId="{B5D2866E-C013-44D1-9F1B-3CD7BFD71622}"/>
          </ac:picMkLst>
        </pc:picChg>
        <pc:cxnChg chg="add">
          <ac:chgData name="Rachel" userId="f635abfdd60461ba" providerId="LiveId" clId="{9C808C2B-2D74-473F-B25F-48426D887F75}" dt="2020-04-21T13:55:47.514" v="39"/>
          <ac:cxnSpMkLst>
            <pc:docMk/>
            <pc:sldMk cId="4074846642" sldId="607"/>
            <ac:cxnSpMk id="11" creationId="{18C9D3BC-8DF9-4292-98EB-F0E76BE4A6DC}"/>
          </ac:cxnSpMkLst>
        </pc:cxnChg>
        <pc:cxnChg chg="add">
          <ac:chgData name="Rachel" userId="f635abfdd60461ba" providerId="LiveId" clId="{9C808C2B-2D74-473F-B25F-48426D887F75}" dt="2020-04-21T13:55:47.514" v="39"/>
          <ac:cxnSpMkLst>
            <pc:docMk/>
            <pc:sldMk cId="4074846642" sldId="607"/>
            <ac:cxnSpMk id="12" creationId="{D9A6936D-0C26-473C-BE8C-A7751517879B}"/>
          </ac:cxnSpMkLst>
        </pc:cxnChg>
        <pc:cxnChg chg="add">
          <ac:chgData name="Rachel" userId="f635abfdd60461ba" providerId="LiveId" clId="{9C808C2B-2D74-473F-B25F-48426D887F75}" dt="2020-04-21T13:55:47.514" v="39"/>
          <ac:cxnSpMkLst>
            <pc:docMk/>
            <pc:sldMk cId="4074846642" sldId="607"/>
            <ac:cxnSpMk id="13" creationId="{B05F9122-CA38-4A48-8FA7-1D324E9FF5D1}"/>
          </ac:cxnSpMkLst>
        </pc:cxnChg>
        <pc:cxnChg chg="add">
          <ac:chgData name="Rachel" userId="f635abfdd60461ba" providerId="LiveId" clId="{9C808C2B-2D74-473F-B25F-48426D887F75}" dt="2020-04-21T13:55:47.514" v="39"/>
          <ac:cxnSpMkLst>
            <pc:docMk/>
            <pc:sldMk cId="4074846642" sldId="607"/>
            <ac:cxnSpMk id="14" creationId="{8F8EFC48-A6D4-4291-912B-0BD309821020}"/>
          </ac:cxnSpMkLst>
        </pc:cxnChg>
        <pc:cxnChg chg="add">
          <ac:chgData name="Rachel" userId="f635abfdd60461ba" providerId="LiveId" clId="{9C808C2B-2D74-473F-B25F-48426D887F75}" dt="2020-04-21T13:55:47.514" v="39"/>
          <ac:cxnSpMkLst>
            <pc:docMk/>
            <pc:sldMk cId="4074846642" sldId="607"/>
            <ac:cxnSpMk id="15" creationId="{C9115107-CA63-4559-9E5F-5BD574E48D0A}"/>
          </ac:cxnSpMkLst>
        </pc:cxnChg>
        <pc:cxnChg chg="add mod">
          <ac:chgData name="Rachel" userId="f635abfdd60461ba" providerId="LiveId" clId="{9C808C2B-2D74-473F-B25F-48426D887F75}" dt="2020-04-21T15:16:30.351" v="50" actId="14100"/>
          <ac:cxnSpMkLst>
            <pc:docMk/>
            <pc:sldMk cId="4074846642" sldId="607"/>
            <ac:cxnSpMk id="16" creationId="{EF9EBCCB-1F33-4447-A458-06CB501FD85E}"/>
          </ac:cxnSpMkLst>
        </pc:cxnChg>
      </pc:sldChg>
    </pc:docChg>
  </pc:docChgLst>
  <pc:docChgLst>
    <pc:chgData name="Rachel" userId="f635abfdd60461ba" providerId="LiveId" clId="{A2959608-6145-4949-92C4-AFC1ED9E47D1}"/>
    <pc:docChg chg="undo custSel modSld sldOrd">
      <pc:chgData name="Rachel" userId="f635abfdd60461ba" providerId="LiveId" clId="{A2959608-6145-4949-92C4-AFC1ED9E47D1}" dt="2020-04-20T20:17:14.736" v="1414" actId="207"/>
      <pc:docMkLst>
        <pc:docMk/>
      </pc:docMkLst>
      <pc:sldChg chg="addSp delSp modSp mod delAnim modAnim">
        <pc:chgData name="Rachel" userId="f635abfdd60461ba" providerId="LiveId" clId="{A2959608-6145-4949-92C4-AFC1ED9E47D1}" dt="2020-04-20T20:17:14.736" v="1414" actId="207"/>
        <pc:sldMkLst>
          <pc:docMk/>
          <pc:sldMk cId="0" sldId="395"/>
        </pc:sldMkLst>
        <pc:spChg chg="add mod">
          <ac:chgData name="Rachel" userId="f635abfdd60461ba" providerId="LiveId" clId="{A2959608-6145-4949-92C4-AFC1ED9E47D1}" dt="2020-04-20T20:17:14.736" v="1414" actId="207"/>
          <ac:spMkLst>
            <pc:docMk/>
            <pc:sldMk cId="0" sldId="395"/>
            <ac:spMk id="2" creationId="{52374FA3-FE70-4837-A6D4-61EA4C4B81DE}"/>
          </ac:spMkLst>
        </pc:spChg>
        <pc:spChg chg="mod">
          <ac:chgData name="Rachel" userId="f635abfdd60461ba" providerId="LiveId" clId="{A2959608-6145-4949-92C4-AFC1ED9E47D1}" dt="2020-04-20T20:09:59.194" v="1371" actId="1037"/>
          <ac:spMkLst>
            <pc:docMk/>
            <pc:sldMk cId="0" sldId="395"/>
            <ac:spMk id="3" creationId="{00000000-0000-0000-0000-000000000000}"/>
          </ac:spMkLst>
        </pc:spChg>
        <pc:spChg chg="add del mod">
          <ac:chgData name="Rachel" userId="f635abfdd60461ba" providerId="LiveId" clId="{A2959608-6145-4949-92C4-AFC1ED9E47D1}" dt="2020-04-20T18:09:08.359" v="493" actId="478"/>
          <ac:spMkLst>
            <pc:docMk/>
            <pc:sldMk cId="0" sldId="395"/>
            <ac:spMk id="4" creationId="{70FB6230-3A9B-4A66-BFF5-6BEAA92A94F7}"/>
          </ac:spMkLst>
        </pc:spChg>
        <pc:spChg chg="mod">
          <ac:chgData name="Rachel" userId="f635abfdd60461ba" providerId="LiveId" clId="{A2959608-6145-4949-92C4-AFC1ED9E47D1}" dt="2020-04-17T20:50:01.161" v="388" actId="113"/>
          <ac:spMkLst>
            <pc:docMk/>
            <pc:sldMk cId="0" sldId="395"/>
            <ac:spMk id="8" creationId="{00000000-0000-0000-0000-000000000000}"/>
          </ac:spMkLst>
        </pc:spChg>
        <pc:picChg chg="add del mod">
          <ac:chgData name="Rachel" userId="f635abfdd60461ba" providerId="LiveId" clId="{A2959608-6145-4949-92C4-AFC1ED9E47D1}" dt="2020-04-20T18:19:52.675" v="566" actId="478"/>
          <ac:picMkLst>
            <pc:docMk/>
            <pc:sldMk cId="0" sldId="395"/>
            <ac:picMk id="5" creationId="{009F9EE1-B472-4C6B-BB4E-1F347A9277E1}"/>
          </ac:picMkLst>
        </pc:picChg>
      </pc:sldChg>
      <pc:sldChg chg="modSp mod">
        <pc:chgData name="Rachel" userId="f635abfdd60461ba" providerId="LiveId" clId="{A2959608-6145-4949-92C4-AFC1ED9E47D1}" dt="2020-04-20T20:02:16.081" v="1337" actId="20577"/>
        <pc:sldMkLst>
          <pc:docMk/>
          <pc:sldMk cId="0" sldId="412"/>
        </pc:sldMkLst>
        <pc:spChg chg="mod">
          <ac:chgData name="Rachel" userId="f635abfdd60461ba" providerId="LiveId" clId="{A2959608-6145-4949-92C4-AFC1ED9E47D1}" dt="2020-04-20T20:02:16.081" v="1337" actId="20577"/>
          <ac:spMkLst>
            <pc:docMk/>
            <pc:sldMk cId="0" sldId="412"/>
            <ac:spMk id="3" creationId="{00000000-0000-0000-0000-000000000000}"/>
          </ac:spMkLst>
        </pc:spChg>
        <pc:spChg chg="mod">
          <ac:chgData name="Rachel" userId="f635abfdd60461ba" providerId="LiveId" clId="{A2959608-6145-4949-92C4-AFC1ED9E47D1}" dt="2020-04-20T18:53:23.168" v="704" actId="1038"/>
          <ac:spMkLst>
            <pc:docMk/>
            <pc:sldMk cId="0" sldId="412"/>
            <ac:spMk id="5" creationId="{00000000-0000-0000-0000-000000000000}"/>
          </ac:spMkLst>
        </pc:spChg>
        <pc:picChg chg="mod">
          <ac:chgData name="Rachel" userId="f635abfdd60461ba" providerId="LiveId" clId="{A2959608-6145-4949-92C4-AFC1ED9E47D1}" dt="2020-04-20T19:57:08.294" v="1247" actId="14100"/>
          <ac:picMkLst>
            <pc:docMk/>
            <pc:sldMk cId="0" sldId="412"/>
            <ac:picMk id="1028" creationId="{00000000-0000-0000-0000-000000000000}"/>
          </ac:picMkLst>
        </pc:picChg>
      </pc:sldChg>
      <pc:sldChg chg="addSp delSp modSp mod delAnim modAnim">
        <pc:chgData name="Rachel" userId="f635abfdd60461ba" providerId="LiveId" clId="{A2959608-6145-4949-92C4-AFC1ED9E47D1}" dt="2020-04-20T19:57:38.418" v="1297" actId="14100"/>
        <pc:sldMkLst>
          <pc:docMk/>
          <pc:sldMk cId="0" sldId="413"/>
        </pc:sldMkLst>
        <pc:spChg chg="mod">
          <ac:chgData name="Rachel" userId="f635abfdd60461ba" providerId="LiveId" clId="{A2959608-6145-4949-92C4-AFC1ED9E47D1}" dt="2020-04-20T19:57:38.418" v="1297" actId="14100"/>
          <ac:spMkLst>
            <pc:docMk/>
            <pc:sldMk cId="0" sldId="413"/>
            <ac:spMk id="3" creationId="{00000000-0000-0000-0000-000000000000}"/>
          </ac:spMkLst>
        </pc:spChg>
        <pc:spChg chg="add del mod">
          <ac:chgData name="Rachel" userId="f635abfdd60461ba" providerId="LiveId" clId="{A2959608-6145-4949-92C4-AFC1ED9E47D1}" dt="2020-04-20T18:08:41.319" v="474" actId="478"/>
          <ac:spMkLst>
            <pc:docMk/>
            <pc:sldMk cId="0" sldId="413"/>
            <ac:spMk id="4" creationId="{0216E1D3-040C-4970-A299-AB683E01AED6}"/>
          </ac:spMkLst>
        </pc:spChg>
        <pc:spChg chg="mod">
          <ac:chgData name="Rachel" userId="f635abfdd60461ba" providerId="LiveId" clId="{A2959608-6145-4949-92C4-AFC1ED9E47D1}" dt="2020-04-20T18:59:02.349" v="841"/>
          <ac:spMkLst>
            <pc:docMk/>
            <pc:sldMk cId="0" sldId="413"/>
            <ac:spMk id="5" creationId="{00000000-0000-0000-0000-000000000000}"/>
          </ac:spMkLst>
        </pc:spChg>
        <pc:spChg chg="add del mod">
          <ac:chgData name="Rachel" userId="f635abfdd60461ba" providerId="LiveId" clId="{A2959608-6145-4949-92C4-AFC1ED9E47D1}" dt="2020-04-20T18:16:50.710" v="500" actId="478"/>
          <ac:spMkLst>
            <pc:docMk/>
            <pc:sldMk cId="0" sldId="413"/>
            <ac:spMk id="6" creationId="{5F301193-DA6C-4780-99A2-375D1CA35639}"/>
          </ac:spMkLst>
        </pc:spChg>
      </pc:sldChg>
      <pc:sldChg chg="addSp delSp modSp mod addAnim delAnim modAnim">
        <pc:chgData name="Rachel" userId="f635abfdd60461ba" providerId="LiveId" clId="{A2959608-6145-4949-92C4-AFC1ED9E47D1}" dt="2020-04-20T20:01:55.181" v="1336" actId="1037"/>
        <pc:sldMkLst>
          <pc:docMk/>
          <pc:sldMk cId="0" sldId="414"/>
        </pc:sldMkLst>
        <pc:spChg chg="mod">
          <ac:chgData name="Rachel" userId="f635abfdd60461ba" providerId="LiveId" clId="{A2959608-6145-4949-92C4-AFC1ED9E47D1}" dt="2020-04-20T20:01:55.181" v="1336" actId="1037"/>
          <ac:spMkLst>
            <pc:docMk/>
            <pc:sldMk cId="0" sldId="414"/>
            <ac:spMk id="3" creationId="{00000000-0000-0000-0000-000000000000}"/>
          </ac:spMkLst>
        </pc:spChg>
        <pc:spChg chg="add del mod">
          <ac:chgData name="Rachel" userId="f635abfdd60461ba" providerId="LiveId" clId="{A2959608-6145-4949-92C4-AFC1ED9E47D1}" dt="2020-04-20T18:28:40.957" v="596" actId="478"/>
          <ac:spMkLst>
            <pc:docMk/>
            <pc:sldMk cId="0" sldId="414"/>
            <ac:spMk id="4" creationId="{C559AEC6-753A-406E-871C-6A831F4F86B5}"/>
          </ac:spMkLst>
        </pc:spChg>
        <pc:spChg chg="mod">
          <ac:chgData name="Rachel" userId="f635abfdd60461ba" providerId="LiveId" clId="{A2959608-6145-4949-92C4-AFC1ED9E47D1}" dt="2020-04-20T19:17:52.825" v="1014" actId="1036"/>
          <ac:spMkLst>
            <pc:docMk/>
            <pc:sldMk cId="0" sldId="414"/>
            <ac:spMk id="5" creationId="{00000000-0000-0000-0000-000000000000}"/>
          </ac:spMkLst>
        </pc:spChg>
      </pc:sldChg>
      <pc:sldChg chg="modSp mod">
        <pc:chgData name="Rachel" userId="f635abfdd60461ba" providerId="LiveId" clId="{A2959608-6145-4949-92C4-AFC1ED9E47D1}" dt="2020-04-20T18:54:02.952" v="763" actId="1036"/>
        <pc:sldMkLst>
          <pc:docMk/>
          <pc:sldMk cId="3125482321" sldId="415"/>
        </pc:sldMkLst>
        <pc:spChg chg="mod">
          <ac:chgData name="Rachel" userId="f635abfdd60461ba" providerId="LiveId" clId="{A2959608-6145-4949-92C4-AFC1ED9E47D1}" dt="2020-04-20T18:54:02.952" v="763" actId="1036"/>
          <ac:spMkLst>
            <pc:docMk/>
            <pc:sldMk cId="3125482321" sldId="415"/>
            <ac:spMk id="3" creationId="{00000000-0000-0000-0000-000000000000}"/>
          </ac:spMkLst>
        </pc:spChg>
      </pc:sldChg>
      <pc:sldChg chg="delSp modSp mod">
        <pc:chgData name="Rachel" userId="f635abfdd60461ba" providerId="LiveId" clId="{A2959608-6145-4949-92C4-AFC1ED9E47D1}" dt="2020-04-20T18:53:31.037" v="719" actId="1036"/>
        <pc:sldMkLst>
          <pc:docMk/>
          <pc:sldMk cId="174704644" sldId="559"/>
        </pc:sldMkLst>
        <pc:spChg chg="mod">
          <ac:chgData name="Rachel" userId="f635abfdd60461ba" providerId="LiveId" clId="{A2959608-6145-4949-92C4-AFC1ED9E47D1}" dt="2020-04-20T18:53:31.037" v="719" actId="1036"/>
          <ac:spMkLst>
            <pc:docMk/>
            <pc:sldMk cId="174704644" sldId="559"/>
            <ac:spMk id="2" creationId="{00000000-0000-0000-0000-000000000000}"/>
          </ac:spMkLst>
        </pc:spChg>
        <pc:grpChg chg="del mod">
          <ac:chgData name="Rachel" userId="f635abfdd60461ba" providerId="LiveId" clId="{A2959608-6145-4949-92C4-AFC1ED9E47D1}" dt="2020-04-17T20:44:35.878" v="235" actId="165"/>
          <ac:grpSpMkLst>
            <pc:docMk/>
            <pc:sldMk cId="174704644" sldId="559"/>
            <ac:grpSpMk id="3" creationId="{00000000-0000-0000-0000-000000000000}"/>
          </ac:grpSpMkLst>
        </pc:grpChg>
        <pc:picChg chg="mod topLvl">
          <ac:chgData name="Rachel" userId="f635abfdd60461ba" providerId="LiveId" clId="{A2959608-6145-4949-92C4-AFC1ED9E47D1}" dt="2020-04-17T20:49:10.632" v="358" actId="14100"/>
          <ac:picMkLst>
            <pc:docMk/>
            <pc:sldMk cId="174704644" sldId="559"/>
            <ac:picMk id="4" creationId="{00000000-0000-0000-0000-000000000000}"/>
          </ac:picMkLst>
        </pc:picChg>
        <pc:picChg chg="mod topLvl modCrop">
          <ac:chgData name="Rachel" userId="f635abfdd60461ba" providerId="LiveId" clId="{A2959608-6145-4949-92C4-AFC1ED9E47D1}" dt="2020-04-17T20:49:20.599" v="360" actId="732"/>
          <ac:picMkLst>
            <pc:docMk/>
            <pc:sldMk cId="174704644" sldId="559"/>
            <ac:picMk id="5" creationId="{00000000-0000-0000-0000-000000000000}"/>
          </ac:picMkLst>
        </pc:picChg>
      </pc:sldChg>
      <pc:sldChg chg="addSp delSp modSp mod ord addAnim delAnim modAnim">
        <pc:chgData name="Rachel" userId="f635abfdd60461ba" providerId="LiveId" clId="{A2959608-6145-4949-92C4-AFC1ED9E47D1}" dt="2020-04-20T20:08:19.468" v="1338" actId="14100"/>
        <pc:sldMkLst>
          <pc:docMk/>
          <pc:sldMk cId="1542519922" sldId="590"/>
        </pc:sldMkLst>
        <pc:spChg chg="del mod">
          <ac:chgData name="Rachel" userId="f635abfdd60461ba" providerId="LiveId" clId="{A2959608-6145-4949-92C4-AFC1ED9E47D1}" dt="2020-04-20T18:47:34.862" v="662" actId="478"/>
          <ac:spMkLst>
            <pc:docMk/>
            <pc:sldMk cId="1542519922" sldId="590"/>
            <ac:spMk id="2" creationId="{00000000-0000-0000-0000-000000000000}"/>
          </ac:spMkLst>
        </pc:spChg>
        <pc:spChg chg="add del">
          <ac:chgData name="Rachel" userId="f635abfdd60461ba" providerId="LiveId" clId="{A2959608-6145-4949-92C4-AFC1ED9E47D1}" dt="2020-04-20T18:29:34.358" v="609" actId="478"/>
          <ac:spMkLst>
            <pc:docMk/>
            <pc:sldMk cId="1542519922" sldId="590"/>
            <ac:spMk id="3" creationId="{B672B3F7-F09D-4397-8098-7E70FE10C382}"/>
          </ac:spMkLst>
        </pc:spChg>
        <pc:spChg chg="mod">
          <ac:chgData name="Rachel" userId="f635abfdd60461ba" providerId="LiveId" clId="{A2959608-6145-4949-92C4-AFC1ED9E47D1}" dt="2020-04-20T18:54:34.199" v="802" actId="1037"/>
          <ac:spMkLst>
            <pc:docMk/>
            <pc:sldMk cId="1542519922" sldId="590"/>
            <ac:spMk id="5" creationId="{00000000-0000-0000-0000-000000000000}"/>
          </ac:spMkLst>
        </pc:spChg>
        <pc:spChg chg="mod">
          <ac:chgData name="Rachel" userId="f635abfdd60461ba" providerId="LiveId" clId="{A2959608-6145-4949-92C4-AFC1ED9E47D1}" dt="2020-04-20T20:08:19.468" v="1338" actId="14100"/>
          <ac:spMkLst>
            <pc:docMk/>
            <pc:sldMk cId="1542519922" sldId="590"/>
            <ac:spMk id="6" creationId="{00000000-0000-0000-0000-000000000000}"/>
          </ac:spMkLst>
        </pc:spChg>
        <pc:spChg chg="add del mod">
          <ac:chgData name="Rachel" userId="f635abfdd60461ba" providerId="LiveId" clId="{A2959608-6145-4949-92C4-AFC1ED9E47D1}" dt="2020-04-20T18:47:29.474" v="659" actId="478"/>
          <ac:spMkLst>
            <pc:docMk/>
            <pc:sldMk cId="1542519922" sldId="590"/>
            <ac:spMk id="7" creationId="{479009DF-40DC-485C-B24B-C6B1FE1F129F}"/>
          </ac:spMkLst>
        </pc:spChg>
        <pc:spChg chg="add del mod">
          <ac:chgData name="Rachel" userId="f635abfdd60461ba" providerId="LiveId" clId="{A2959608-6145-4949-92C4-AFC1ED9E47D1}" dt="2020-04-20T18:48:35.884" v="672" actId="478"/>
          <ac:spMkLst>
            <pc:docMk/>
            <pc:sldMk cId="1542519922" sldId="590"/>
            <ac:spMk id="8" creationId="{ACAF500F-57C7-49A3-A0FA-29871886A01D}"/>
          </ac:spMkLst>
        </pc:spChg>
        <pc:spChg chg="add del mod">
          <ac:chgData name="Rachel" userId="f635abfdd60461ba" providerId="LiveId" clId="{A2959608-6145-4949-92C4-AFC1ED9E47D1}" dt="2020-04-20T18:44:51.847" v="651" actId="478"/>
          <ac:spMkLst>
            <pc:docMk/>
            <pc:sldMk cId="1542519922" sldId="590"/>
            <ac:spMk id="9" creationId="{F5FF439B-B743-43F4-9A75-1FD9475875DC}"/>
          </ac:spMkLst>
        </pc:spChg>
        <pc:spChg chg="add del mod">
          <ac:chgData name="Rachel" userId="f635abfdd60461ba" providerId="LiveId" clId="{A2959608-6145-4949-92C4-AFC1ED9E47D1}" dt="2020-04-20T18:49:18.078" v="676" actId="478"/>
          <ac:spMkLst>
            <pc:docMk/>
            <pc:sldMk cId="1542519922" sldId="590"/>
            <ac:spMk id="10" creationId="{968AB50C-7804-4BA8-8A6A-58067879AAFB}"/>
          </ac:spMkLst>
        </pc:spChg>
        <pc:picChg chg="mod modCrop">
          <ac:chgData name="Rachel" userId="f635abfdd60461ba" providerId="LiveId" clId="{A2959608-6145-4949-92C4-AFC1ED9E47D1}" dt="2020-04-20T18:49:43.341" v="679" actId="732"/>
          <ac:picMkLst>
            <pc:docMk/>
            <pc:sldMk cId="1542519922" sldId="590"/>
            <ac:picMk id="4" creationId="{00000000-0000-0000-0000-000000000000}"/>
          </ac:picMkLst>
        </pc:picChg>
      </pc:sldChg>
      <pc:sldChg chg="addSp delSp modSp mod">
        <pc:chgData name="Rachel" userId="f635abfdd60461ba" providerId="LiveId" clId="{A2959608-6145-4949-92C4-AFC1ED9E47D1}" dt="2020-04-20T18:57:55.671" v="839" actId="948"/>
        <pc:sldMkLst>
          <pc:docMk/>
          <pc:sldMk cId="1018170587" sldId="604"/>
        </pc:sldMkLst>
        <pc:spChg chg="mod">
          <ac:chgData name="Rachel" userId="f635abfdd60461ba" providerId="LiveId" clId="{A2959608-6145-4949-92C4-AFC1ED9E47D1}" dt="2020-04-17T20:35:09.752" v="150" actId="20577"/>
          <ac:spMkLst>
            <pc:docMk/>
            <pc:sldMk cId="1018170587" sldId="604"/>
            <ac:spMk id="2" creationId="{6BA8B688-F04F-4F84-B48E-DA97E97A55E1}"/>
          </ac:spMkLst>
        </pc:spChg>
        <pc:spChg chg="mod">
          <ac:chgData name="Rachel" userId="f635abfdd60461ba" providerId="LiveId" clId="{A2959608-6145-4949-92C4-AFC1ED9E47D1}" dt="2020-04-20T18:57:55.671" v="839" actId="948"/>
          <ac:spMkLst>
            <pc:docMk/>
            <pc:sldMk cId="1018170587" sldId="604"/>
            <ac:spMk id="3" creationId="{B9ED15F7-61E4-4C74-BA3A-E412F8B93B65}"/>
          </ac:spMkLst>
        </pc:spChg>
        <pc:picChg chg="add del mod">
          <ac:chgData name="Rachel" userId="f635abfdd60461ba" providerId="LiveId" clId="{A2959608-6145-4949-92C4-AFC1ED9E47D1}" dt="2020-04-17T20:29:19.731" v="27" actId="478"/>
          <ac:picMkLst>
            <pc:docMk/>
            <pc:sldMk cId="1018170587" sldId="604"/>
            <ac:picMk id="5" creationId="{76F4B674-5080-44BE-BEBF-F0B40BB4C573}"/>
          </ac:picMkLst>
        </pc:picChg>
        <pc:picChg chg="add del mod">
          <ac:chgData name="Rachel" userId="f635abfdd60461ba" providerId="LiveId" clId="{A2959608-6145-4949-92C4-AFC1ED9E47D1}" dt="2020-04-17T20:29:41.819" v="47" actId="478"/>
          <ac:picMkLst>
            <pc:docMk/>
            <pc:sldMk cId="1018170587" sldId="604"/>
            <ac:picMk id="6" creationId="{3469EF50-F66D-4194-80E6-B19E000B0652}"/>
          </ac:picMkLst>
        </pc:picChg>
        <pc:picChg chg="add del">
          <ac:chgData name="Rachel" userId="f635abfdd60461ba" providerId="LiveId" clId="{A2959608-6145-4949-92C4-AFC1ED9E47D1}" dt="2020-04-17T20:29:48.013" v="49" actId="478"/>
          <ac:picMkLst>
            <pc:docMk/>
            <pc:sldMk cId="1018170587" sldId="604"/>
            <ac:picMk id="7" creationId="{A9D7B9E8-3C8E-427B-BC61-7A117B65813C}"/>
          </ac:picMkLst>
        </pc:picChg>
        <pc:picChg chg="add del">
          <ac:chgData name="Rachel" userId="f635abfdd60461ba" providerId="LiveId" clId="{A2959608-6145-4949-92C4-AFC1ED9E47D1}" dt="2020-04-17T20:29:56.051" v="51" actId="478"/>
          <ac:picMkLst>
            <pc:docMk/>
            <pc:sldMk cId="1018170587" sldId="604"/>
            <ac:picMk id="8" creationId="{CCA02D62-B49A-46B0-AFD3-501116E0399C}"/>
          </ac:picMkLst>
        </pc:picChg>
        <pc:picChg chg="mod">
          <ac:chgData name="Rachel" userId="f635abfdd60461ba" providerId="LiveId" clId="{A2959608-6145-4949-92C4-AFC1ED9E47D1}" dt="2020-04-17T20:29:38.053" v="45" actId="1037"/>
          <ac:picMkLst>
            <pc:docMk/>
            <pc:sldMk cId="1018170587" sldId="604"/>
            <ac:picMk id="1026" creationId="{00000000-0000-0000-0000-000000000000}"/>
          </ac:picMkLst>
        </pc:picChg>
      </pc:sldChg>
      <pc:sldChg chg="addSp delSp modSp mod delAnim modAnim">
        <pc:chgData name="Rachel" userId="f635abfdd60461ba" providerId="LiveId" clId="{A2959608-6145-4949-92C4-AFC1ED9E47D1}" dt="2020-04-20T20:13:26.964" v="1409" actId="114"/>
        <pc:sldMkLst>
          <pc:docMk/>
          <pc:sldMk cId="938327541" sldId="605"/>
        </pc:sldMkLst>
        <pc:spChg chg="mod">
          <ac:chgData name="Rachel" userId="f635abfdd60461ba" providerId="LiveId" clId="{A2959608-6145-4949-92C4-AFC1ED9E47D1}" dt="2020-04-20T20:13:26.964" v="1409" actId="114"/>
          <ac:spMkLst>
            <pc:docMk/>
            <pc:sldMk cId="938327541" sldId="605"/>
            <ac:spMk id="3" creationId="{00000000-0000-0000-0000-000000000000}"/>
          </ac:spMkLst>
        </pc:spChg>
        <pc:spChg chg="mod">
          <ac:chgData name="Rachel" userId="f635abfdd60461ba" providerId="LiveId" clId="{A2959608-6145-4949-92C4-AFC1ED9E47D1}" dt="2020-04-20T18:57:14.795" v="838" actId="113"/>
          <ac:spMkLst>
            <pc:docMk/>
            <pc:sldMk cId="938327541" sldId="605"/>
            <ac:spMk id="8" creationId="{00000000-0000-0000-0000-000000000000}"/>
          </ac:spMkLst>
        </pc:spChg>
        <pc:spChg chg="add del mod">
          <ac:chgData name="Rachel" userId="f635abfdd60461ba" providerId="LiveId" clId="{A2959608-6145-4949-92C4-AFC1ED9E47D1}" dt="2020-04-20T20:13:01.376" v="1403" actId="478"/>
          <ac:spMkLst>
            <pc:docMk/>
            <pc:sldMk cId="938327541" sldId="605"/>
            <ac:spMk id="11" creationId="{1A877513-41EC-48C2-B440-31FA51EF19A9}"/>
          </ac:spMkLst>
        </pc:spChg>
        <pc:grpChg chg="del mod">
          <ac:chgData name="Rachel" userId="f635abfdd60461ba" providerId="LiveId" clId="{A2959608-6145-4949-92C4-AFC1ED9E47D1}" dt="2020-04-20T19:06:05.298" v="912" actId="165"/>
          <ac:grpSpMkLst>
            <pc:docMk/>
            <pc:sldMk cId="938327541" sldId="605"/>
            <ac:grpSpMk id="4" creationId="{00000000-0000-0000-0000-000000000000}"/>
          </ac:grpSpMkLst>
        </pc:grpChg>
        <pc:picChg chg="mod topLvl">
          <ac:chgData name="Rachel" userId="f635abfdd60461ba" providerId="LiveId" clId="{A2959608-6145-4949-92C4-AFC1ED9E47D1}" dt="2020-04-20T19:25:36.844" v="1211" actId="1037"/>
          <ac:picMkLst>
            <pc:docMk/>
            <pc:sldMk cId="938327541" sldId="605"/>
            <ac:picMk id="1026" creationId="{00000000-0000-0000-0000-000000000000}"/>
          </ac:picMkLst>
        </pc:picChg>
        <pc:picChg chg="mod topLvl">
          <ac:chgData name="Rachel" userId="f635abfdd60461ba" providerId="LiveId" clId="{A2959608-6145-4949-92C4-AFC1ED9E47D1}" dt="2020-04-20T19:25:42.433" v="1237" actId="1037"/>
          <ac:picMkLst>
            <pc:docMk/>
            <pc:sldMk cId="938327541" sldId="605"/>
            <ac:picMk id="1030" creationId="{00000000-0000-0000-0000-000000000000}"/>
          </ac:picMkLst>
        </pc:picChg>
        <pc:picChg chg="mod topLvl">
          <ac:chgData name="Rachel" userId="f635abfdd60461ba" providerId="LiveId" clId="{A2959608-6145-4949-92C4-AFC1ED9E47D1}" dt="2020-04-20T19:25:36.844" v="1211" actId="1037"/>
          <ac:picMkLst>
            <pc:docMk/>
            <pc:sldMk cId="938327541" sldId="605"/>
            <ac:picMk id="1032" creationId="{00000000-0000-0000-0000-000000000000}"/>
          </ac:picMkLst>
        </pc:picChg>
        <pc:picChg chg="mod topLvl">
          <ac:chgData name="Rachel" userId="f635abfdd60461ba" providerId="LiveId" clId="{A2959608-6145-4949-92C4-AFC1ED9E47D1}" dt="2020-04-20T19:25:40.294" v="1222" actId="1037"/>
          <ac:picMkLst>
            <pc:docMk/>
            <pc:sldMk cId="938327541" sldId="605"/>
            <ac:picMk id="1034" creationId="{00000000-0000-0000-0000-000000000000}"/>
          </ac:picMkLst>
        </pc:picChg>
        <pc:picChg chg="mod topLvl">
          <ac:chgData name="Rachel" userId="f635abfdd60461ba" providerId="LiveId" clId="{A2959608-6145-4949-92C4-AFC1ED9E47D1}" dt="2020-04-20T19:25:36.844" v="1211" actId="1037"/>
          <ac:picMkLst>
            <pc:docMk/>
            <pc:sldMk cId="938327541" sldId="605"/>
            <ac:picMk id="1036" creationId="{00000000-0000-0000-0000-000000000000}"/>
          </ac:picMkLst>
        </pc:picChg>
        <pc:picChg chg="mod topLvl">
          <ac:chgData name="Rachel" userId="f635abfdd60461ba" providerId="LiveId" clId="{A2959608-6145-4949-92C4-AFC1ED9E47D1}" dt="2020-04-20T19:25:36.844" v="1211" actId="1037"/>
          <ac:picMkLst>
            <pc:docMk/>
            <pc:sldMk cId="938327541" sldId="605"/>
            <ac:picMk id="1038" creationId="{00000000-0000-0000-0000-000000000000}"/>
          </ac:picMkLst>
        </pc:picChg>
        <pc:picChg chg="mod topLvl">
          <ac:chgData name="Rachel" userId="f635abfdd60461ba" providerId="LiveId" clId="{A2959608-6145-4949-92C4-AFC1ED9E47D1}" dt="2020-04-20T19:25:36.844" v="1211" actId="1037"/>
          <ac:picMkLst>
            <pc:docMk/>
            <pc:sldMk cId="938327541" sldId="605"/>
            <ac:picMk id="1040" creationId="{00000000-0000-0000-0000-000000000000}"/>
          </ac:picMkLst>
        </pc:picChg>
      </pc:sldChg>
      <pc:sldChg chg="modSp mod">
        <pc:chgData name="Rachel" userId="f635abfdd60461ba" providerId="LiveId" clId="{A2959608-6145-4949-92C4-AFC1ED9E47D1}" dt="2020-04-20T20:15:20.315" v="1410" actId="113"/>
        <pc:sldMkLst>
          <pc:docMk/>
          <pc:sldMk cId="2154131165" sldId="606"/>
        </pc:sldMkLst>
        <pc:spChg chg="mod">
          <ac:chgData name="Rachel" userId="f635abfdd60461ba" providerId="LiveId" clId="{A2959608-6145-4949-92C4-AFC1ED9E47D1}" dt="2020-04-20T18:55:22.144" v="819" actId="113"/>
          <ac:spMkLst>
            <pc:docMk/>
            <pc:sldMk cId="2154131165" sldId="606"/>
            <ac:spMk id="2" creationId="{00000000-0000-0000-0000-000000000000}"/>
          </ac:spMkLst>
        </pc:spChg>
        <pc:spChg chg="mod">
          <ac:chgData name="Rachel" userId="f635abfdd60461ba" providerId="LiveId" clId="{A2959608-6145-4949-92C4-AFC1ED9E47D1}" dt="2020-04-20T20:15:20.315" v="1410" actId="113"/>
          <ac:spMkLst>
            <pc:docMk/>
            <pc:sldMk cId="2154131165" sldId="606"/>
            <ac:spMk id="3" creationId="{00000000-0000-0000-0000-000000000000}"/>
          </ac:spMkLst>
        </pc:spChg>
        <pc:picChg chg="mod">
          <ac:chgData name="Rachel" userId="f635abfdd60461ba" providerId="LiveId" clId="{A2959608-6145-4949-92C4-AFC1ED9E47D1}" dt="2020-04-20T19:07:49.795" v="926" actId="14100"/>
          <ac:picMkLst>
            <pc:docMk/>
            <pc:sldMk cId="2154131165" sldId="606"/>
            <ac:picMk id="5" creationId="{00000000-0000-0000-0000-000000000000}"/>
          </ac:picMkLst>
        </pc:picChg>
        <pc:picChg chg="mod">
          <ac:chgData name="Rachel" userId="f635abfdd60461ba" providerId="LiveId" clId="{A2959608-6145-4949-92C4-AFC1ED9E47D1}" dt="2020-04-20T19:10:54.704" v="975" actId="1035"/>
          <ac:picMkLst>
            <pc:docMk/>
            <pc:sldMk cId="2154131165" sldId="606"/>
            <ac:picMk id="6" creationId="{00000000-0000-0000-0000-000000000000}"/>
          </ac:picMkLst>
        </pc:picChg>
        <pc:cxnChg chg="mod">
          <ac:chgData name="Rachel" userId="f635abfdd60461ba" providerId="LiveId" clId="{A2959608-6145-4949-92C4-AFC1ED9E47D1}" dt="2020-04-20T19:07:49.795" v="926" actId="14100"/>
          <ac:cxnSpMkLst>
            <pc:docMk/>
            <pc:sldMk cId="2154131165" sldId="606"/>
            <ac:cxnSpMk id="13"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D82273F-6183-4F20-9752-9D498B3FB380}" type="datetimeFigureOut">
              <a:rPr lang="en-US" smtClean="0"/>
              <a:pPr/>
              <a:t>4/28/2020</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AF91AF5-B97E-4FA4-97F3-A51685C6DE16}" type="slidenum">
              <a:rPr lang="en-US" smtClean="0"/>
              <a:pPr/>
              <a:t>‹#›</a:t>
            </a:fld>
            <a:endParaRPr lang="en-US" dirty="0"/>
          </a:p>
        </p:txBody>
      </p:sp>
    </p:spTree>
    <p:extLst>
      <p:ext uri="{BB962C8B-B14F-4D97-AF65-F5344CB8AC3E}">
        <p14:creationId xmlns:p14="http://schemas.microsoft.com/office/powerpoint/2010/main" val="334519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C9BB9DB-5751-494E-B3B2-55014C297A7E}" type="datetimeFigureOut">
              <a:rPr lang="en-US" smtClean="0"/>
              <a:pPr/>
              <a:t>4/28/2020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283A8E-D50E-4BD1-B60D-D2F9E932EF90}" type="slidenum">
              <a:rPr lang="en-US" smtClean="0"/>
              <a:pPr/>
              <a:t>‹#›</a:t>
            </a:fld>
            <a:endParaRPr lang="en-US" dirty="0"/>
          </a:p>
        </p:txBody>
      </p:sp>
    </p:spTree>
    <p:extLst>
      <p:ext uri="{BB962C8B-B14F-4D97-AF65-F5344CB8AC3E}">
        <p14:creationId xmlns:p14="http://schemas.microsoft.com/office/powerpoint/2010/main" val="13186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course contents.</a:t>
            </a:r>
          </a:p>
        </p:txBody>
      </p:sp>
      <p:sp>
        <p:nvSpPr>
          <p:cNvPr id="4" name="Slide Number Placeholder 3"/>
          <p:cNvSpPr>
            <a:spLocks noGrp="1"/>
          </p:cNvSpPr>
          <p:nvPr>
            <p:ph type="sldNum" sz="quarter" idx="10"/>
          </p:nvPr>
        </p:nvSpPr>
        <p:spPr/>
        <p:txBody>
          <a:bodyPr/>
          <a:lstStyle/>
          <a:p>
            <a:fld id="{B83E139F-C723-451A-8ACF-E5F454597A6B}" type="slidenum">
              <a:rPr lang="en-US" smtClean="0"/>
              <a:pPr/>
              <a:t>2</a:t>
            </a:fld>
            <a:endParaRPr lang="en-US" dirty="0"/>
          </a:p>
        </p:txBody>
      </p:sp>
    </p:spTree>
    <p:extLst>
      <p:ext uri="{BB962C8B-B14F-4D97-AF65-F5344CB8AC3E}">
        <p14:creationId xmlns:p14="http://schemas.microsoft.com/office/powerpoint/2010/main" val="126220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one of the participants read</a:t>
            </a:r>
            <a:r>
              <a:rPr lang="en-US" baseline="0" dirty="0"/>
              <a:t> the slide. Discuss the importance of compressor maintenance and filter (water traps - minimum defense).</a:t>
            </a:r>
            <a:endParaRPr lang="en-US" dirty="0"/>
          </a:p>
        </p:txBody>
      </p:sp>
      <p:sp>
        <p:nvSpPr>
          <p:cNvPr id="4" name="Slide Number Placeholder 3"/>
          <p:cNvSpPr>
            <a:spLocks noGrp="1"/>
          </p:cNvSpPr>
          <p:nvPr>
            <p:ph type="sldNum" sz="quarter" idx="10"/>
          </p:nvPr>
        </p:nvSpPr>
        <p:spPr/>
        <p:txBody>
          <a:bodyPr/>
          <a:lstStyle/>
          <a:p>
            <a:fld id="{B83E139F-C723-451A-8ACF-E5F454597A6B}" type="slidenum">
              <a:rPr lang="en-US" smtClean="0"/>
              <a:pPr/>
              <a:t>3</a:t>
            </a:fld>
            <a:endParaRPr lang="en-US" dirty="0"/>
          </a:p>
        </p:txBody>
      </p:sp>
    </p:spTree>
    <p:extLst>
      <p:ext uri="{BB962C8B-B14F-4D97-AF65-F5344CB8AC3E}">
        <p14:creationId xmlns:p14="http://schemas.microsoft.com/office/powerpoint/2010/main" val="272558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51" indent="-177851">
              <a:buFontTx/>
              <a:buChar char="-"/>
            </a:pPr>
            <a:r>
              <a:rPr lang="en-US" dirty="0"/>
              <a:t>All air operated</a:t>
            </a:r>
            <a:r>
              <a:rPr lang="en-US" baseline="0" dirty="0"/>
              <a:t> pumps are assembled using grease as a lubricant. Water introduced from the air system can prematurely wash the grease from the air motor causing premature pump failure.</a:t>
            </a:r>
          </a:p>
          <a:p>
            <a:pPr marL="177851" indent="-177851">
              <a:buFontTx/>
              <a:buChar char="-"/>
            </a:pPr>
            <a:r>
              <a:rPr lang="en-US" baseline="0" dirty="0"/>
              <a:t>Correctly sizing the compressor to the application is the 1</a:t>
            </a:r>
            <a:r>
              <a:rPr lang="en-US" baseline="30000" dirty="0"/>
              <a:t>st</a:t>
            </a:r>
            <a:r>
              <a:rPr lang="en-US" baseline="0" dirty="0"/>
              <a:t> step to minimizing  water in the system.</a:t>
            </a:r>
          </a:p>
          <a:p>
            <a:pPr marL="177851" indent="-177851">
              <a:buFontTx/>
              <a:buChar char="-"/>
            </a:pPr>
            <a:r>
              <a:rPr lang="en-US" baseline="0" dirty="0"/>
              <a:t>Correctly sizing the filter to the application is the 2</a:t>
            </a:r>
            <a:r>
              <a:rPr lang="en-US" baseline="30000" dirty="0"/>
              <a:t>nd</a:t>
            </a:r>
            <a:r>
              <a:rPr lang="en-US" baseline="0" dirty="0"/>
              <a:t> step to minimizing water in the system.</a:t>
            </a:r>
          </a:p>
          <a:p>
            <a:pPr marL="177851" indent="-177851">
              <a:buFontTx/>
              <a:buChar char="-"/>
            </a:pPr>
            <a:r>
              <a:rPr lang="en-US" baseline="0" dirty="0"/>
              <a:t>Proper daily and weekly maintenance which includes draining the compressor tank and drop legs is the 3</a:t>
            </a:r>
            <a:r>
              <a:rPr lang="en-US" baseline="30000" dirty="0"/>
              <a:t>rd</a:t>
            </a:r>
            <a:r>
              <a:rPr lang="en-US" baseline="0" dirty="0"/>
              <a:t> step in minimizing water in the system.</a:t>
            </a:r>
          </a:p>
          <a:p>
            <a:pPr marL="177851" indent="-177851">
              <a:buFontTx/>
              <a:buChar char="-"/>
            </a:pPr>
            <a:r>
              <a:rPr lang="en-US" baseline="0" dirty="0"/>
              <a:t>The #1 cause for a pump failure is water in the air motor……and it is not covered under warranty! </a:t>
            </a:r>
          </a:p>
          <a:p>
            <a:endParaRPr lang="en-US" dirty="0"/>
          </a:p>
        </p:txBody>
      </p:sp>
      <p:sp>
        <p:nvSpPr>
          <p:cNvPr id="4" name="Slide Number Placeholder 3"/>
          <p:cNvSpPr>
            <a:spLocks noGrp="1"/>
          </p:cNvSpPr>
          <p:nvPr>
            <p:ph type="sldNum" sz="quarter" idx="10"/>
          </p:nvPr>
        </p:nvSpPr>
        <p:spPr/>
        <p:txBody>
          <a:bodyPr/>
          <a:lstStyle/>
          <a:p>
            <a:fld id="{B83E139F-C723-451A-8ACF-E5F454597A6B}" type="slidenum">
              <a:rPr lang="en-US" smtClean="0"/>
              <a:pPr/>
              <a:t>5</a:t>
            </a:fld>
            <a:endParaRPr lang="en-US" dirty="0"/>
          </a:p>
        </p:txBody>
      </p:sp>
    </p:spTree>
    <p:extLst>
      <p:ext uri="{BB962C8B-B14F-4D97-AF65-F5344CB8AC3E}">
        <p14:creationId xmlns:p14="http://schemas.microsoft.com/office/powerpoint/2010/main" val="143039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the comments from</a:t>
            </a:r>
            <a:r>
              <a:rPr lang="en-US" baseline="0" dirty="0"/>
              <a:t> the previous slide.</a:t>
            </a:r>
          </a:p>
          <a:p>
            <a:r>
              <a:rPr lang="en-US" baseline="0" dirty="0"/>
              <a:t>It is important to note that an in-line-filter is not the same as a moisture separate.  The filter will catch water in its liquid state, but water molecules in their vapor state are small enough to flow through most air filters.  </a:t>
            </a:r>
          </a:p>
          <a:p>
            <a:endParaRPr lang="en-US" dirty="0"/>
          </a:p>
        </p:txBody>
      </p:sp>
      <p:sp>
        <p:nvSpPr>
          <p:cNvPr id="4" name="Slide Number Placeholder 3"/>
          <p:cNvSpPr>
            <a:spLocks noGrp="1"/>
          </p:cNvSpPr>
          <p:nvPr>
            <p:ph type="sldNum" sz="quarter" idx="10"/>
          </p:nvPr>
        </p:nvSpPr>
        <p:spPr/>
        <p:txBody>
          <a:bodyPr/>
          <a:lstStyle/>
          <a:p>
            <a:fld id="{B83E139F-C723-451A-8ACF-E5F454597A6B}" type="slidenum">
              <a:rPr lang="en-US" smtClean="0"/>
              <a:pPr/>
              <a:t>6</a:t>
            </a:fld>
            <a:endParaRPr lang="en-US" dirty="0"/>
          </a:p>
        </p:txBody>
      </p:sp>
    </p:spTree>
    <p:extLst>
      <p:ext uri="{BB962C8B-B14F-4D97-AF65-F5344CB8AC3E}">
        <p14:creationId xmlns:p14="http://schemas.microsoft.com/office/powerpoint/2010/main" val="386107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51" indent="-177851">
              <a:buFontTx/>
              <a:buChar char="-"/>
            </a:pPr>
            <a:r>
              <a:rPr lang="en-US" dirty="0"/>
              <a:t>Note the slope of the main air line to allow</a:t>
            </a:r>
            <a:r>
              <a:rPr lang="en-US" baseline="0" dirty="0"/>
              <a:t> moisture to drain from the system.</a:t>
            </a:r>
          </a:p>
          <a:p>
            <a:pPr marL="177851" indent="-177851">
              <a:buFontTx/>
              <a:buChar char="-"/>
            </a:pPr>
            <a:r>
              <a:rPr lang="en-US" baseline="0" dirty="0"/>
              <a:t>Note the design of the air drops to not allow moisture to drain back to pumps or air tools.</a:t>
            </a:r>
            <a:endParaRPr lang="en-US" dirty="0"/>
          </a:p>
          <a:p>
            <a:r>
              <a:rPr lang="en-US" dirty="0"/>
              <a:t>-  Automotive</a:t>
            </a:r>
            <a:r>
              <a:rPr lang="en-US" baseline="0" dirty="0"/>
              <a:t> air systems typically do not include dessicate or refrigerated air dryers.</a:t>
            </a:r>
            <a:endParaRPr lang="en-US" dirty="0"/>
          </a:p>
        </p:txBody>
      </p:sp>
      <p:sp>
        <p:nvSpPr>
          <p:cNvPr id="4" name="Slide Number Placeholder 3"/>
          <p:cNvSpPr>
            <a:spLocks noGrp="1"/>
          </p:cNvSpPr>
          <p:nvPr>
            <p:ph type="sldNum" sz="quarter" idx="10"/>
          </p:nvPr>
        </p:nvSpPr>
        <p:spPr/>
        <p:txBody>
          <a:bodyPr/>
          <a:lstStyle/>
          <a:p>
            <a:fld id="{B83E139F-C723-451A-8ACF-E5F454597A6B}" type="slidenum">
              <a:rPr lang="en-US" smtClean="0"/>
              <a:pPr/>
              <a:t>7</a:t>
            </a:fld>
            <a:endParaRPr lang="en-US" dirty="0"/>
          </a:p>
        </p:txBody>
      </p:sp>
    </p:spTree>
    <p:extLst>
      <p:ext uri="{BB962C8B-B14F-4D97-AF65-F5344CB8AC3E}">
        <p14:creationId xmlns:p14="http://schemas.microsoft.com/office/powerpoint/2010/main" val="335575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critical components and their</a:t>
            </a:r>
            <a:r>
              <a:rPr lang="en-US" baseline="0" dirty="0"/>
              <a:t> function.</a:t>
            </a:r>
          </a:p>
          <a:p>
            <a:pPr marL="177851" indent="-177851">
              <a:buFontTx/>
              <a:buChar char="-"/>
            </a:pPr>
            <a:r>
              <a:rPr lang="en-US" baseline="0" dirty="0"/>
              <a:t>Balcrank recommends including a check valve be placed on the bottom of the down tube for applications greater than 42” vertical lift.</a:t>
            </a:r>
          </a:p>
          <a:p>
            <a:pPr marL="177851" indent="-177851">
              <a:buFontTx/>
              <a:buChar char="-"/>
            </a:pPr>
            <a:r>
              <a:rPr lang="en-US" baseline="0" dirty="0"/>
              <a:t>The air supply components (air hose and FLR) should match the air requirements of the pump.</a:t>
            </a:r>
          </a:p>
          <a:p>
            <a:pPr marL="177851" indent="-177851">
              <a:buFontTx/>
              <a:buChar char="-"/>
            </a:pPr>
            <a:r>
              <a:rPr lang="en-US" baseline="0" dirty="0"/>
              <a:t>Filter/Regulators are required for warranty.</a:t>
            </a:r>
          </a:p>
          <a:p>
            <a:pPr marL="177851" indent="-177851">
              <a:buFontTx/>
              <a:buChar char="-"/>
            </a:pPr>
            <a:r>
              <a:rPr lang="en-US" baseline="0" dirty="0"/>
              <a:t>Lubricators are only recommended when specified or under extreme conditions. If used, the lubricator must be maintained and adjusted properly using 10W non-detergent only.  </a:t>
            </a:r>
          </a:p>
          <a:p>
            <a:pPr marL="177851" indent="-177851">
              <a:buFontTx/>
              <a:buChar char="-"/>
            </a:pPr>
            <a:r>
              <a:rPr lang="en-US" baseline="0" dirty="0"/>
              <a:t>Pressure relief must be installed in hard piped systems. Lack of pressure relief valves can cause tips, hose reel swivels, and the hose to burst in extreme conditions. </a:t>
            </a:r>
          </a:p>
          <a:p>
            <a:pPr marL="177851" indent="-177851">
              <a:buFontTx/>
              <a:buChar char="-"/>
            </a:pPr>
            <a:r>
              <a:rPr lang="en-US" baseline="0" dirty="0"/>
              <a:t>Ball valve locations should include air supply to the pump, out-bound fluid supply to piping, and all hose reels.</a:t>
            </a:r>
          </a:p>
          <a:p>
            <a:pPr marL="177851" indent="-177851">
              <a:buFontTx/>
              <a:buChar char="-"/>
            </a:pPr>
            <a:r>
              <a:rPr lang="en-US" baseline="0" dirty="0"/>
              <a:t>The inclusion of the suggested air and fluid components can add significantly to your sales and commissions!</a:t>
            </a:r>
            <a:endParaRPr lang="en-US" dirty="0"/>
          </a:p>
        </p:txBody>
      </p:sp>
      <p:sp>
        <p:nvSpPr>
          <p:cNvPr id="4" name="Slide Number Placeholder 3"/>
          <p:cNvSpPr>
            <a:spLocks noGrp="1"/>
          </p:cNvSpPr>
          <p:nvPr>
            <p:ph type="sldNum" sz="quarter" idx="10"/>
          </p:nvPr>
        </p:nvSpPr>
        <p:spPr/>
        <p:txBody>
          <a:bodyPr/>
          <a:lstStyle/>
          <a:p>
            <a:fld id="{B83E139F-C723-451A-8ACF-E5F454597A6B}" type="slidenum">
              <a:rPr lang="en-US" smtClean="0"/>
              <a:pPr/>
              <a:t>10</a:t>
            </a:fld>
            <a:endParaRPr lang="en-US" dirty="0"/>
          </a:p>
        </p:txBody>
      </p:sp>
    </p:spTree>
    <p:extLst>
      <p:ext uri="{BB962C8B-B14F-4D97-AF65-F5344CB8AC3E}">
        <p14:creationId xmlns:p14="http://schemas.microsoft.com/office/powerpoint/2010/main" val="167331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10" name="Picture 9"/>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13" name="Rectangle 1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15" name="TextBox 1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57314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19200"/>
            <a:ext cx="4038600" cy="4906963"/>
          </a:xfrm>
        </p:spPr>
        <p:txBody>
          <a:bodyPr>
            <a:normAutofit/>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19200"/>
            <a:ext cx="4038600" cy="4906963"/>
          </a:xfrm>
        </p:spPr>
        <p:txBody>
          <a:bodyPr>
            <a:normAutofit/>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304800" y="1143000"/>
            <a:ext cx="4267200" cy="5257800"/>
          </a:xfrm>
          <a:prstGeom prst="rect">
            <a:avLst/>
          </a:prstGeom>
        </p:spPr>
        <p:txBody>
          <a:bodyPr/>
          <a:lstStyle>
            <a:lvl1pPr>
              <a:defRPr sz="2000"/>
            </a:lvl1pPr>
            <a:lvl2pPr>
              <a:defRPr sz="1600"/>
            </a:lvl2pPr>
            <a:lvl3pPr>
              <a:defRPr sz="16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Text Placeholder 10"/>
          <p:cNvSpPr>
            <a:spLocks noGrp="1"/>
          </p:cNvSpPr>
          <p:nvPr>
            <p:ph type="body" sz="quarter" idx="14"/>
          </p:nvPr>
        </p:nvSpPr>
        <p:spPr>
          <a:xfrm>
            <a:off x="304800" y="76200"/>
            <a:ext cx="8610600" cy="914400"/>
          </a:xfrm>
          <a:prstGeom prst="rect">
            <a:avLst/>
          </a:prstGeom>
        </p:spPr>
        <p:txBody>
          <a:bodyPr anchor="ctr"/>
          <a:lstStyle>
            <a:lvl1pPr>
              <a:buNone/>
              <a:defRPr sz="2800" b="1"/>
            </a:lvl1pPr>
          </a:lstStyle>
          <a:p>
            <a:pPr lvl="0"/>
            <a:r>
              <a:rPr lang="en-US"/>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
        <p:nvSpPr>
          <p:cNvPr id="11" name="Content Placeholder 3"/>
          <p:cNvSpPr>
            <a:spLocks noGrp="1"/>
          </p:cNvSpPr>
          <p:nvPr>
            <p:ph sz="half" idx="2"/>
          </p:nvPr>
        </p:nvSpPr>
        <p:spPr>
          <a:xfrm>
            <a:off x="5181600" y="1295400"/>
            <a:ext cx="3733800" cy="4343400"/>
          </a:xfrm>
          <a:prstGeom prst="rect">
            <a:avLst/>
          </a:prstGeom>
          <a:effectLst>
            <a:outerShdw blurRad="76200" dir="18900000" sy="23000" kx="-1200000" algn="bl" rotWithShape="0">
              <a:prstClr val="black">
                <a:alpha val="20000"/>
              </a:prstClr>
            </a:outerShdw>
          </a:effectLst>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4ED8F9F-C3B0-4E28-9B25-7D97BCAD9E97}" type="slidenum">
              <a:rPr lang="en-US" smtClean="0"/>
              <a:pPr/>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b="0"/>
            </a:lvl1pPr>
          </a:lstStyle>
          <a:p>
            <a:pPr lvl="0"/>
            <a:r>
              <a:rPr lang="en-US"/>
              <a:t>Click to edit Master text styles</a:t>
            </a:r>
          </a:p>
          <a:p>
            <a:pPr lvl="1"/>
            <a:r>
              <a:rPr lang="en-US"/>
              <a:t>Second level</a:t>
            </a:r>
          </a:p>
          <a:p>
            <a:pPr lvl="2"/>
            <a:r>
              <a:rPr lang="en-US"/>
              <a:t>Third level</a:t>
            </a:r>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4ED8F9F-C3B0-4E28-9B25-7D97BCAD9E97}" type="slidenum">
              <a:rPr lang="en-US" smtClean="0"/>
              <a:pPr/>
              <a:t>‹#›</a:t>
            </a:fld>
            <a:endParaRPr lang="en-US" dirty="0"/>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304800" y="1143000"/>
            <a:ext cx="4267200" cy="5257800"/>
          </a:xfrm>
          <a:prstGeom prst="rect">
            <a:avLst/>
          </a:prstGeom>
        </p:spPr>
        <p:txBody>
          <a:bodyPr/>
          <a:lstStyle>
            <a:lvl1pPr>
              <a:defRPr sz="2000"/>
            </a:lvl1pPr>
            <a:lvl2pPr>
              <a:defRPr sz="1600"/>
            </a:lvl2pPr>
            <a:lvl3pPr>
              <a:defRPr sz="16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9" name="Text Placeholder 10"/>
          <p:cNvSpPr>
            <a:spLocks noGrp="1"/>
          </p:cNvSpPr>
          <p:nvPr>
            <p:ph type="body" sz="quarter" idx="14"/>
          </p:nvPr>
        </p:nvSpPr>
        <p:spPr>
          <a:xfrm>
            <a:off x="304800" y="76200"/>
            <a:ext cx="8610600" cy="914400"/>
          </a:xfrm>
          <a:prstGeom prst="rect">
            <a:avLst/>
          </a:prstGeom>
        </p:spPr>
        <p:txBody>
          <a:bodyPr anchor="ctr"/>
          <a:lstStyle>
            <a:lvl1pPr>
              <a:buNone/>
              <a:defRPr sz="2800" b="1"/>
            </a:lvl1pPr>
          </a:lstStyle>
          <a:p>
            <a:pPr lvl="0"/>
            <a:r>
              <a:rPr lang="en-US" dirty="0"/>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D4D6C0FB-3355-4B31-B233-CC2E1EDDD6F0}" type="slidenum">
              <a:rPr lang="en-US" smtClean="0"/>
              <a:pPr/>
              <a:t>‹#›</a:t>
            </a:fld>
            <a:endParaRPr lang="en-US" dirty="0"/>
          </a:p>
        </p:txBody>
      </p:sp>
      <p:sp>
        <p:nvSpPr>
          <p:cNvPr id="11" name="Content Placeholder 3"/>
          <p:cNvSpPr>
            <a:spLocks noGrp="1"/>
          </p:cNvSpPr>
          <p:nvPr>
            <p:ph sz="half" idx="2"/>
          </p:nvPr>
        </p:nvSpPr>
        <p:spPr>
          <a:xfrm>
            <a:off x="5181600" y="1295400"/>
            <a:ext cx="3733800" cy="4343400"/>
          </a:xfrm>
          <a:prstGeom prst="rect">
            <a:avLst/>
          </a:prstGeom>
          <a:effectLst>
            <a:outerShdw blurRad="76200" dir="18900000" sy="23000" kx="-1200000" algn="bl" rotWithShape="0">
              <a:prstClr val="black">
                <a:alpha val="20000"/>
              </a:prstClr>
            </a:outerShdw>
          </a:effectLst>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57200" y="1295400"/>
            <a:ext cx="8382000" cy="5105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457200" y="228600"/>
            <a:ext cx="7848600" cy="762000"/>
          </a:xfrm>
          <a:prstGeom prst="rect">
            <a:avLst/>
          </a:prstGeom>
        </p:spPr>
        <p:txBody>
          <a:bodyP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153400" y="6492875"/>
            <a:ext cx="990600" cy="365125"/>
          </a:xfrm>
          <a:prstGeom prst="rect">
            <a:avLst/>
          </a:prstGeom>
        </p:spPr>
        <p:txBody>
          <a:bodyPr/>
          <a:lstStyle>
            <a:lvl1pPr>
              <a:defRPr>
                <a:solidFill>
                  <a:sysClr val="windowText" lastClr="000000"/>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33400" y="1295400"/>
            <a:ext cx="8305800" cy="5105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457200" y="152400"/>
            <a:ext cx="8229600" cy="838200"/>
          </a:xfrm>
          <a:prstGeom prst="rect">
            <a:avLst/>
          </a:prstGeom>
        </p:spPr>
        <p:txBody>
          <a:bodyP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165592" y="6492875"/>
            <a:ext cx="990600" cy="365125"/>
          </a:xfrm>
          <a:prstGeom prst="rect">
            <a:avLst/>
          </a:prstGeom>
        </p:spPr>
        <p:txBody>
          <a:bodyPr/>
          <a:lstStyle>
            <a:lvl1pPr>
              <a:defRPr>
                <a:solidFill>
                  <a:sysClr val="windowText" lastClr="000000"/>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
        <p:nvSpPr>
          <p:cNvPr id="3" name="Rectangle 2"/>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5" name="TextBox 4"/>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D6C0FB-3355-4B31-B233-CC2E1EDDD6F0}" type="slidenum">
              <a:rPr lang="en-US" smtClean="0"/>
              <a:pPr/>
              <a:t>‹#›</a:t>
            </a:fld>
            <a:endParaRPr lang="en-US" dirty="0"/>
          </a:p>
        </p:txBody>
      </p:sp>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94582042"/>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Master 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899179892"/>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996516997"/>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210866198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idx="1"/>
          </p:nvPr>
        </p:nvSpPr>
        <p:spPr>
          <a:xfrm>
            <a:off x="228600" y="1371600"/>
            <a:ext cx="8686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1518274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4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73560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40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pic>
        <p:nvPicPr>
          <p:cNvPr id="5" name="Picture 4"/>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62400" y="-3962400"/>
            <a:ext cx="1219200" cy="9144000"/>
          </a:xfrm>
          <a:prstGeom prst="rect">
            <a:avLst/>
          </a:prstGeom>
        </p:spPr>
      </p:pic>
      <p:sp>
        <p:nvSpPr>
          <p:cNvPr id="6" name="Rectangle 5"/>
          <p:cNvSpPr/>
          <p:nvPr userDrawn="1"/>
        </p:nvSpPr>
        <p:spPr>
          <a:xfrm flipV="1">
            <a:off x="0" y="6400799"/>
            <a:ext cx="9144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77134"/>
            <a:ext cx="1752600" cy="380865"/>
          </a:xfrm>
          <a:prstGeom prst="rect">
            <a:avLst/>
          </a:prstGeom>
        </p:spPr>
      </p:pic>
      <p:sp>
        <p:nvSpPr>
          <p:cNvPr id="8" name="TextBox 7"/>
          <p:cNvSpPr txBox="1"/>
          <p:nvPr userDrawn="1"/>
        </p:nvSpPr>
        <p:spPr>
          <a:xfrm>
            <a:off x="17526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3943250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46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885613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4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1358124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001146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0"/>
            <a:ext cx="7772400" cy="1362075"/>
          </a:xfrm>
          <a:prstGeom prst="rect">
            <a:avLst/>
          </a:prstGeom>
        </p:spPr>
        <p:txBody>
          <a:bodyPr anchor="t"/>
          <a:lstStyle>
            <a:lvl1pPr algn="ctr">
              <a:defRPr sz="3600" b="1" cap="none" baseline="0"/>
            </a:lvl1pPr>
          </a:lstStyle>
          <a:p>
            <a:r>
              <a:rPr lang="en-US"/>
              <a:t>Click to edit Master title style</a:t>
            </a:r>
            <a:endParaRPr lang="en-US" dirty="0"/>
          </a:p>
        </p:txBody>
      </p:sp>
      <p:sp>
        <p:nvSpPr>
          <p:cNvPr id="8" name="Text Placeholder 2"/>
          <p:cNvSpPr>
            <a:spLocks noGrp="1"/>
          </p:cNvSpPr>
          <p:nvPr>
            <p:ph type="body" idx="1"/>
          </p:nvPr>
        </p:nvSpPr>
        <p:spPr>
          <a:xfrm>
            <a:off x="762000" y="4965700"/>
            <a:ext cx="7772400" cy="368300"/>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2237608"/>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
        <p:nvSpPr>
          <p:cNvPr id="7" name="Text Placeholder 8"/>
          <p:cNvSpPr>
            <a:spLocks noGrp="1"/>
          </p:cNvSpPr>
          <p:nvPr>
            <p:ph type="body" sz="quarter" idx="13"/>
          </p:nvPr>
        </p:nvSpPr>
        <p:spPr>
          <a:xfrm>
            <a:off x="1143000" y="1295400"/>
            <a:ext cx="7696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97618625"/>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1417637"/>
            <a:ext cx="3581400" cy="51355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105400" y="1417637"/>
            <a:ext cx="3581400" cy="5211763"/>
          </a:xfrm>
          <a:prstGeom prst="rect">
            <a:avLst/>
          </a:prstGeo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9"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2518520186"/>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1143000" y="1295400"/>
            <a:ext cx="4267200" cy="53340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9" name="Text Placeholder 10"/>
          <p:cNvSpPr>
            <a:spLocks noGrp="1"/>
          </p:cNvSpPr>
          <p:nvPr>
            <p:ph type="body" sz="quarter" idx="14"/>
          </p:nvPr>
        </p:nvSpPr>
        <p:spPr>
          <a:xfrm>
            <a:off x="1143000" y="457200"/>
            <a:ext cx="7848600" cy="609600"/>
          </a:xfrm>
          <a:prstGeom prst="rect">
            <a:avLst/>
          </a:prstGeom>
        </p:spPr>
        <p:txBody>
          <a:bodyPr/>
          <a:lstStyle>
            <a:lvl1pPr>
              <a:buNone/>
              <a:defRPr sz="2800" b="1">
                <a:solidFill>
                  <a:schemeClr val="bg1"/>
                </a:solidFill>
              </a:defRPr>
            </a:lvl1pPr>
          </a:lstStyle>
          <a:p>
            <a:pPr lvl="0"/>
            <a:r>
              <a:rPr lang="en-US"/>
              <a:t>Click to edit Master text styles</a:t>
            </a:r>
          </a:p>
        </p:txBody>
      </p:sp>
      <p:sp>
        <p:nvSpPr>
          <p:cNvPr id="10" name="Slide Number Placeholder 5"/>
          <p:cNvSpPr>
            <a:spLocks noGrp="1"/>
          </p:cNvSpPr>
          <p:nvPr>
            <p:ph type="sldNum" sz="quarter" idx="12"/>
          </p:nvPr>
        </p:nvSpPr>
        <p:spPr>
          <a:xfrm>
            <a:off x="0" y="6492875"/>
            <a:ext cx="990600" cy="365125"/>
          </a:xfrm>
          <a:prstGeom prst="rect">
            <a:avLst/>
          </a:prstGeom>
        </p:spPr>
        <p:txBody>
          <a:bodyPr/>
          <a:lstStyle>
            <a:lvl1pPr>
              <a:defRPr>
                <a:solidFill>
                  <a:schemeClr val="bg1"/>
                </a:solidFill>
              </a:defRPr>
            </a:lvl1pPr>
          </a:lstStyle>
          <a:p>
            <a:fld id="{F4ED8F9F-C3B0-4E28-9B25-7D97BCAD9E97}" type="slidenum">
              <a:rPr lang="en-US" smtClean="0"/>
              <a:pPr/>
              <a:t>‹#›</a:t>
            </a:fld>
            <a:endParaRPr lang="en-US" dirty="0"/>
          </a:p>
        </p:txBody>
      </p:sp>
      <p:sp>
        <p:nvSpPr>
          <p:cNvPr id="11" name="Content Placeholder 3"/>
          <p:cNvSpPr>
            <a:spLocks noGrp="1"/>
          </p:cNvSpPr>
          <p:nvPr>
            <p:ph sz="half" idx="2"/>
          </p:nvPr>
        </p:nvSpPr>
        <p:spPr>
          <a:xfrm>
            <a:off x="5562600" y="1295400"/>
            <a:ext cx="3352800" cy="5334000"/>
          </a:xfrm>
          <a:prstGeom prst="rect">
            <a:avLst/>
          </a:prstGeo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399603502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idx="1"/>
          </p:nvPr>
        </p:nvSpPr>
        <p:spPr>
          <a:xfrm>
            <a:off x="228600" y="1371600"/>
            <a:ext cx="8686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5622361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485054760"/>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solidFill>
                  <a:schemeClr val="bg1"/>
                </a:solidFill>
              </a:defRPr>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14570496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52400" y="1295400"/>
            <a:ext cx="8686800" cy="5105400"/>
          </a:xfrm>
          <a:prstGeom prst="rect">
            <a:avLst/>
          </a:prstGeom>
        </p:spPr>
        <p:txBody>
          <a:bodyPr/>
          <a:lstStyle>
            <a:lvl1pPr>
              <a:defRPr sz="2400"/>
            </a:lvl1pPr>
            <a:lvl2pPr>
              <a:defRPr sz="2000"/>
            </a:lvl2pPr>
            <a:lvl3pPr>
              <a:defRPr sz="20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4"/>
          </p:nvPr>
        </p:nvSpPr>
        <p:spPr>
          <a:xfrm>
            <a:off x="152400" y="0"/>
            <a:ext cx="8839200" cy="990600"/>
          </a:xfrm>
          <a:prstGeom prst="rect">
            <a:avLst/>
          </a:prstGeom>
        </p:spPr>
        <p:txBody>
          <a:bodyPr anchor="ctr"/>
          <a:lstStyle>
            <a:lvl1pPr>
              <a:buNone/>
              <a:defRPr sz="2800" b="1"/>
            </a:lvl1pPr>
          </a:lstStyle>
          <a:p>
            <a:pPr lvl="0"/>
            <a:r>
              <a:rPr lang="en-US" dirty="0"/>
              <a:t>Click to edit Master text styles</a:t>
            </a:r>
          </a:p>
        </p:txBody>
      </p:sp>
      <p:sp>
        <p:nvSpPr>
          <p:cNvPr id="12" name="Slide Number Placeholder 5"/>
          <p:cNvSpPr>
            <a:spLocks noGrp="1"/>
          </p:cNvSpPr>
          <p:nvPr>
            <p:ph type="sldNum" sz="quarter" idx="12"/>
          </p:nvPr>
        </p:nvSpPr>
        <p:spPr>
          <a:xfrm>
            <a:off x="8610600" y="6492875"/>
            <a:ext cx="457200" cy="365125"/>
          </a:xfrm>
          <a:prstGeom prst="rect">
            <a:avLst/>
          </a:prstGeom>
        </p:spPr>
        <p:txBody>
          <a:bodyPr anchor="ctr"/>
          <a:lstStyle>
            <a:lvl1pPr algn="r">
              <a:defRPr sz="1000">
                <a:solidFill>
                  <a:schemeClr val="tx1"/>
                </a:solidFill>
              </a:defRPr>
            </a:lvl1pPr>
          </a:lstStyle>
          <a:p>
            <a:fld id="{D4D6C0FB-3355-4B31-B233-CC2E1EDDD6F0}" type="slidenum">
              <a:rPr lang="en-US" smtClean="0"/>
              <a:pPr/>
              <a:t>‹#›</a:t>
            </a:fld>
            <a:endParaRPr lang="en-US" dirty="0"/>
          </a:p>
        </p:txBody>
      </p:sp>
    </p:spTree>
    <p:extLst>
      <p:ext uri="{BB962C8B-B14F-4D97-AF65-F5344CB8AC3E}">
        <p14:creationId xmlns:p14="http://schemas.microsoft.com/office/powerpoint/2010/main" val="41546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idx="1"/>
          </p:nvPr>
        </p:nvSpPr>
        <p:spPr>
          <a:xfrm>
            <a:off x="228600" y="1371600"/>
            <a:ext cx="8686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5731414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2.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5.jp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4.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 id="2147483959" r:id="rId39"/>
    <p:sldLayoutId id="2147483960" r:id="rId40"/>
    <p:sldLayoutId id="2147483961" r:id="rId41"/>
    <p:sldLayoutId id="2147483962" r:id="rId42"/>
    <p:sldLayoutId id="2147483963" r:id="rId43"/>
    <p:sldLayoutId id="2147483964" r:id="rId44"/>
    <p:sldLayoutId id="2147483965" r:id="rId45"/>
    <p:sldLayoutId id="2147483966" r:id="rId46"/>
    <p:sldLayoutId id="2147483967" r:id="rId47"/>
    <p:sldLayoutId id="2147483968" r:id="rId48"/>
    <p:sldLayoutId id="2147483969" r:id="rId49"/>
    <p:sldLayoutId id="2147483970" r:id="rId50"/>
    <p:sldLayoutId id="2147483971" r:id="rId51"/>
    <p:sldLayoutId id="2147483972" r:id="rId52"/>
    <p:sldLayoutId id="2147483973" r:id="rId53"/>
    <p:sldLayoutId id="2147483827" r:id="rId54"/>
    <p:sldLayoutId id="2147483684" r:id="rId55"/>
    <p:sldLayoutId id="2147483682" r:id="rId56"/>
    <p:sldLayoutId id="2147483683" r:id="rId57"/>
    <p:sldLayoutId id="2147483697" r:id="rId58"/>
    <p:sldLayoutId id="2147483790" r:id="rId59"/>
    <p:sldLayoutId id="2147483986" r:id="rId60"/>
    <p:sldLayoutId id="2147483987" r:id="rId61"/>
    <p:sldLayoutId id="2147483988" r:id="rId62"/>
    <p:sldLayoutId id="2147483989" r:id="rId63"/>
    <p:sldLayoutId id="2147483990" r:id="rId64"/>
    <p:sldLayoutId id="2147483991" r:id="rId65"/>
  </p:sldLayoutIdLst>
  <p:transition spd="slow">
    <p:fade/>
  </p:transition>
  <p:txStyles>
    <p:titleStyle>
      <a:lvl1pPr algn="l" defTabSz="914400" rtl="0" eaLnBrk="1" latinLnBrk="0" hangingPunct="1">
        <a:spcBef>
          <a:spcPct val="0"/>
        </a:spcBef>
        <a:buNone/>
        <a:defRPr sz="28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2000" b="1"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8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9">
            <a:extLst>
              <a:ext uri="{28A0092B-C50C-407E-A947-70E740481C1C}">
                <a14:useLocalDpi xmlns:a14="http://schemas.microsoft.com/office/drawing/2010/main" val="0"/>
              </a:ext>
            </a:extLst>
          </a:blip>
          <a:srcRect b="84581"/>
          <a:stretch/>
        </p:blipFill>
        <p:spPr>
          <a:xfrm>
            <a:off x="-3412" y="0"/>
            <a:ext cx="9144000" cy="990600"/>
          </a:xfrm>
          <a:prstGeom prst="rect">
            <a:avLst/>
          </a:prstGeom>
        </p:spPr>
      </p:pic>
      <p:sp>
        <p:nvSpPr>
          <p:cNvPr id="2" name="Title Placeholder 1"/>
          <p:cNvSpPr>
            <a:spLocks noGrp="1"/>
          </p:cNvSpPr>
          <p:nvPr>
            <p:ph type="title"/>
          </p:nvPr>
        </p:nvSpPr>
        <p:spPr>
          <a:xfrm>
            <a:off x="228600" y="0"/>
            <a:ext cx="8686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371600"/>
            <a:ext cx="86868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458200" y="6492875"/>
            <a:ext cx="533400" cy="365125"/>
          </a:xfrm>
          <a:prstGeom prst="rect">
            <a:avLst/>
          </a:prstGeom>
        </p:spPr>
        <p:txBody>
          <a:bodyPr vert="horz" lIns="91440" tIns="45720" rIns="91440" bIns="45720" rtlCol="0" anchor="ctr"/>
          <a:lstStyle>
            <a:lvl1pPr algn="r">
              <a:defRPr sz="900">
                <a:solidFill>
                  <a:schemeClr val="tx1"/>
                </a:solidFill>
                <a:latin typeface="Arial" pitchFamily="34" charset="0"/>
              </a:defRPr>
            </a:lvl1pPr>
          </a:lstStyle>
          <a:p>
            <a:fld id="{F4ED8F9F-C3B0-4E28-9B25-7D97BCAD9E97}" type="slidenum">
              <a:rPr lang="en-US" smtClean="0"/>
              <a:pPr/>
              <a:t>‹#›</a:t>
            </a:fld>
            <a:endParaRPr lang="en-US" dirty="0"/>
          </a:p>
        </p:txBody>
      </p:sp>
      <p:pic>
        <p:nvPicPr>
          <p:cNvPr id="5" name="Picture 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79674" y="6400800"/>
            <a:ext cx="1115726" cy="342900"/>
          </a:xfrm>
          <a:prstGeom prst="rect">
            <a:avLst/>
          </a:prstGeom>
        </p:spPr>
      </p:pic>
      <p:sp>
        <p:nvSpPr>
          <p:cNvPr id="8" name="TextBox 7"/>
          <p:cNvSpPr txBox="1"/>
          <p:nvPr/>
        </p:nvSpPr>
        <p:spPr>
          <a:xfrm>
            <a:off x="6553200" y="6553200"/>
            <a:ext cx="2819400" cy="230832"/>
          </a:xfrm>
          <a:prstGeom prst="rect">
            <a:avLst/>
          </a:prstGeom>
          <a:noFill/>
        </p:spPr>
        <p:txBody>
          <a:bodyPr wrap="square" rtlCol="0">
            <a:spAutoFit/>
          </a:bodyPr>
          <a:lstStyle/>
          <a:p>
            <a:r>
              <a:rPr lang="en-US" sz="900" b="1" dirty="0"/>
              <a:t>Automotive </a:t>
            </a:r>
            <a:r>
              <a:rPr lang="en-US" sz="900" b="1" dirty="0">
                <a:solidFill>
                  <a:srgbClr val="C00000"/>
                </a:solidFill>
              </a:rPr>
              <a:t>|</a:t>
            </a:r>
            <a:r>
              <a:rPr lang="en-US" sz="900" b="1" dirty="0"/>
              <a:t> Commercial </a:t>
            </a:r>
            <a:r>
              <a:rPr lang="en-US" sz="900" b="1" dirty="0">
                <a:solidFill>
                  <a:srgbClr val="C00000"/>
                </a:solidFill>
              </a:rPr>
              <a:t>|</a:t>
            </a:r>
            <a:r>
              <a:rPr lang="en-US" sz="900" b="1" dirty="0"/>
              <a:t> Industrial</a:t>
            </a:r>
          </a:p>
        </p:txBody>
      </p:sp>
    </p:spTree>
    <p:extLst>
      <p:ext uri="{BB962C8B-B14F-4D97-AF65-F5344CB8AC3E}">
        <p14:creationId xmlns:p14="http://schemas.microsoft.com/office/powerpoint/2010/main" val="409636044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7" r:id="rId11"/>
    <p:sldLayoutId id="2147484018" r:id="rId12"/>
    <p:sldLayoutId id="2147484019" r:id="rId13"/>
    <p:sldLayoutId id="2147484020" r:id="rId14"/>
    <p:sldLayoutId id="2147484021" r:id="rId15"/>
    <p:sldLayoutId id="2147484023" r:id="rId16"/>
    <p:sldLayoutId id="2147484026" r:id="rId17"/>
  </p:sldLayoutIdLst>
  <p:transition spd="slow">
    <p:fade/>
  </p:transition>
  <p:txStyles>
    <p:titleStyle>
      <a:lvl1pPr algn="l" defTabSz="914400" rtl="0" eaLnBrk="1" latinLnBrk="0" hangingPunct="1">
        <a:spcBef>
          <a:spcPct val="0"/>
        </a:spcBef>
        <a:buNone/>
        <a:defRPr sz="28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B31B34"/>
        </a:buClr>
        <a:buSzPct val="90000"/>
        <a:buFont typeface="Wingdings" pitchFamily="2" charset="2"/>
        <a:buChar char="§"/>
        <a:defRPr sz="16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B688-F04F-4F84-B48E-DA97E97A55E1}"/>
              </a:ext>
            </a:extLst>
          </p:cNvPr>
          <p:cNvSpPr>
            <a:spLocks noGrp="1"/>
          </p:cNvSpPr>
          <p:nvPr>
            <p:ph type="ctrTitle"/>
          </p:nvPr>
        </p:nvSpPr>
        <p:spPr>
          <a:xfrm>
            <a:off x="5303856" y="3124200"/>
            <a:ext cx="3230544" cy="1470025"/>
          </a:xfrm>
        </p:spPr>
        <p:txBody>
          <a:bodyPr>
            <a:noAutofit/>
          </a:bodyPr>
          <a:lstStyle/>
          <a:p>
            <a:pPr algn="l"/>
            <a:r>
              <a:rPr lang="en-US" dirty="0"/>
              <a:t>Compressed Air</a:t>
            </a:r>
            <a:br>
              <a:rPr lang="en-US" dirty="0"/>
            </a:br>
            <a:endParaRPr lang="en-US" sz="1050" dirty="0"/>
          </a:p>
        </p:txBody>
      </p:sp>
      <p:sp>
        <p:nvSpPr>
          <p:cNvPr id="3" name="Subtitle 2">
            <a:extLst>
              <a:ext uri="{FF2B5EF4-FFF2-40B4-BE49-F238E27FC236}">
                <a16:creationId xmlns:a16="http://schemas.microsoft.com/office/drawing/2014/main" id="{B9ED15F7-61E4-4C74-BA3A-E412F8B93B65}"/>
              </a:ext>
            </a:extLst>
          </p:cNvPr>
          <p:cNvSpPr>
            <a:spLocks noGrp="1"/>
          </p:cNvSpPr>
          <p:nvPr>
            <p:ph type="subTitle" idx="1"/>
          </p:nvPr>
        </p:nvSpPr>
        <p:spPr>
          <a:xfrm>
            <a:off x="5334000" y="4038600"/>
            <a:ext cx="3387306" cy="1752600"/>
          </a:xfrm>
        </p:spPr>
        <p:txBody>
          <a:bodyPr>
            <a:noAutofit/>
          </a:bodyPr>
          <a:lstStyle/>
          <a:p>
            <a:pPr algn="l"/>
            <a:r>
              <a:rPr lang="en-US" sz="1200" dirty="0"/>
              <a:t>The Heart or the Cancer?</a:t>
            </a:r>
          </a:p>
          <a:p>
            <a:pPr algn="l"/>
            <a:endParaRPr lang="en-US" sz="1200" dirty="0"/>
          </a:p>
          <a:p>
            <a:pPr algn="l"/>
            <a:r>
              <a:rPr lang="en-US" sz="1200" dirty="0"/>
              <a:t>Compressed air systems and accessories </a:t>
            </a:r>
          </a:p>
          <a:p>
            <a:pPr algn="l">
              <a:spcBef>
                <a:spcPts val="100"/>
              </a:spcBef>
            </a:pPr>
            <a:r>
              <a:rPr lang="en-US" sz="1200" dirty="0"/>
              <a:t>for removing debris and moisture before entry into pneumatic pumps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83417"/>
            <a:ext cx="3893308" cy="508878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817058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712406" y="1183329"/>
            <a:ext cx="4364794" cy="2028645"/>
          </a:xfrm>
        </p:spPr>
        <p:txBody>
          <a:bodyPr>
            <a:noAutofit/>
          </a:bodyPr>
          <a:lstStyle/>
          <a:p>
            <a:pPr marL="557213" lvl="1" indent="-214313" defTabSz="685800">
              <a:spcBef>
                <a:spcPts val="0"/>
              </a:spcBef>
              <a:buClrTx/>
            </a:pPr>
            <a:r>
              <a:rPr lang="en-US" sz="1200" b="1" dirty="0"/>
              <a:t>Ball valve </a:t>
            </a:r>
            <a:r>
              <a:rPr lang="en-US" sz="1200" dirty="0"/>
              <a:t>- </a:t>
            </a:r>
            <a:r>
              <a:rPr lang="en-US" sz="1200" i="1" dirty="0"/>
              <a:t>Pressure relieving </a:t>
            </a:r>
            <a:r>
              <a:rPr lang="en-US" sz="1200" dirty="0"/>
              <a:t>- isolates pneumatic pump for after hours safety and ease of repair</a:t>
            </a:r>
          </a:p>
          <a:p>
            <a:pPr marL="557213" lvl="1" indent="-214313" defTabSz="685800">
              <a:spcBef>
                <a:spcPts val="0"/>
              </a:spcBef>
              <a:buClrTx/>
            </a:pPr>
            <a:r>
              <a:rPr lang="en-US" sz="1200" b="1" dirty="0"/>
              <a:t>Valve</a:t>
            </a:r>
            <a:r>
              <a:rPr lang="en-US" sz="1200" dirty="0"/>
              <a:t> - </a:t>
            </a:r>
            <a:r>
              <a:rPr lang="en-US" sz="1200" i="1" dirty="0"/>
              <a:t>Over-run control </a:t>
            </a:r>
            <a:r>
              <a:rPr lang="en-US" sz="1200" dirty="0"/>
              <a:t>- Control SCFM flow to Grease pumps.  Senses dramatic increase in air flow and shut off air supply to pump</a:t>
            </a:r>
          </a:p>
          <a:p>
            <a:pPr marL="557213" lvl="1" indent="-214313" defTabSz="685800">
              <a:spcBef>
                <a:spcPts val="0"/>
              </a:spcBef>
              <a:buClrTx/>
            </a:pPr>
            <a:r>
              <a:rPr lang="en-US" sz="1200" b="1" dirty="0"/>
              <a:t>Filter</a:t>
            </a:r>
            <a:r>
              <a:rPr lang="en-US" sz="1200" dirty="0"/>
              <a:t> - </a:t>
            </a:r>
            <a:r>
              <a:rPr lang="en-US" sz="1200" i="1" dirty="0"/>
              <a:t>reduces solid contaminants </a:t>
            </a:r>
            <a:r>
              <a:rPr lang="en-US" sz="1200" dirty="0"/>
              <a:t>- such as dust, dirt, rust scale etc. from entering the pump</a:t>
            </a:r>
          </a:p>
          <a:p>
            <a:pPr marL="557213" lvl="1" indent="-214313" defTabSz="685800">
              <a:spcBef>
                <a:spcPts val="0"/>
              </a:spcBef>
              <a:buClrTx/>
            </a:pPr>
            <a:r>
              <a:rPr lang="en-US" sz="1200" b="1" dirty="0"/>
              <a:t>Separator Liquid </a:t>
            </a:r>
            <a:r>
              <a:rPr lang="en-US" sz="1200" dirty="0"/>
              <a:t>- </a:t>
            </a:r>
            <a:r>
              <a:rPr lang="en-US" sz="1200" i="1" dirty="0"/>
              <a:t>removes moisture </a:t>
            </a:r>
            <a:r>
              <a:rPr lang="en-US" sz="1200" dirty="0"/>
              <a:t>- before entering into pneumatic pump</a:t>
            </a:r>
          </a:p>
          <a:p>
            <a:pPr marL="557213" lvl="1" indent="-214313" defTabSz="685800">
              <a:spcBef>
                <a:spcPts val="0"/>
              </a:spcBef>
              <a:buClrTx/>
            </a:pPr>
            <a:r>
              <a:rPr lang="en-US" sz="1200" b="1" dirty="0"/>
              <a:t>Regulator</a:t>
            </a:r>
            <a:r>
              <a:rPr lang="en-US" sz="1200" dirty="0"/>
              <a:t> -  </a:t>
            </a:r>
            <a:r>
              <a:rPr lang="en-US" sz="1200" i="1" dirty="0"/>
              <a:t>regulates air pressure </a:t>
            </a:r>
            <a:r>
              <a:rPr lang="en-US" sz="1200" dirty="0"/>
              <a:t>- to pneumatic pump based on viscosity of fluid and flow needed and should be set between 40-80 psi</a:t>
            </a:r>
          </a:p>
          <a:p>
            <a:pPr marL="557213" lvl="1" indent="-214313" defTabSz="685800">
              <a:spcBef>
                <a:spcPts val="0"/>
              </a:spcBef>
              <a:buClrTx/>
            </a:pPr>
            <a:r>
              <a:rPr lang="en-US" sz="1200" b="1" dirty="0"/>
              <a:t>Lubricator</a:t>
            </a:r>
            <a:r>
              <a:rPr lang="en-US" sz="1200" dirty="0"/>
              <a:t> - </a:t>
            </a:r>
            <a:r>
              <a:rPr lang="en-US" sz="1200" i="1" dirty="0"/>
              <a:t>injects lubricant </a:t>
            </a:r>
            <a:r>
              <a:rPr lang="en-US" sz="1200" dirty="0"/>
              <a:t>- into air stream and should only be used where maintenance prevention is established and maintained</a:t>
            </a:r>
          </a:p>
        </p:txBody>
      </p:sp>
      <p:sp>
        <p:nvSpPr>
          <p:cNvPr id="8" name="Text Placeholder 7"/>
          <p:cNvSpPr>
            <a:spLocks noGrp="1"/>
          </p:cNvSpPr>
          <p:nvPr>
            <p:ph type="body" sz="quarter" idx="14"/>
          </p:nvPr>
        </p:nvSpPr>
        <p:spPr/>
        <p:txBody>
          <a:bodyPr>
            <a:normAutofit/>
          </a:bodyPr>
          <a:lstStyle/>
          <a:p>
            <a:r>
              <a:rPr lang="en-US" sz="2100" dirty="0">
                <a:solidFill>
                  <a:schemeClr val="bg1"/>
                </a:solidFill>
              </a:rPr>
              <a:t>Components</a:t>
            </a:r>
            <a:r>
              <a:rPr lang="en-US" sz="2400" dirty="0">
                <a:solidFill>
                  <a:schemeClr val="bg1"/>
                </a:solidFill>
              </a:rPr>
              <a:t> –</a:t>
            </a:r>
            <a:r>
              <a:rPr lang="en-US" sz="2400" dirty="0"/>
              <a:t> </a:t>
            </a:r>
            <a:r>
              <a:rPr lang="en-US" sz="2100" b="0" dirty="0">
                <a:solidFill>
                  <a:schemeClr val="bg1"/>
                </a:solidFill>
              </a:rPr>
              <a:t>Beneficial Air System Components</a:t>
            </a:r>
          </a:p>
        </p:txBody>
      </p:sp>
      <p:pic>
        <p:nvPicPr>
          <p:cNvPr id="1034" name="Picture 10" descr="https://www.balcrank.com/wp-content/gallery/shop-supplies-filter-regulators-lubricators-frl/3260-045-Air-Lubricators-H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4" y="4167993"/>
            <a:ext cx="1878119" cy="14085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balcrank.com/wp-content/gallery/shop-supplies-filter-regulators-lubricators-frl/3260-067-068-H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760" y="2564201"/>
            <a:ext cx="1995501" cy="1496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balcrank.com/wp-content/gallery/shop-supplies-filter-regulators-lubricators-frl/3260-055-color-H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346" y="4231255"/>
            <a:ext cx="1742538" cy="13069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balcrank.com/wp-content/gallery/shop-supplies-filter-regulators-lubricators-frl/3260-029-H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2142" y="2793855"/>
            <a:ext cx="1057215" cy="7929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balcrank.com/wp-content/gallery/shop-supplies-filter-regulators-lubricators-frl/3230-040-H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777" y="2644682"/>
            <a:ext cx="1583457" cy="11875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balcrank.com/wp-content/gallery/shop-supplies-valves/3241-001-Pump-Over-Run-Control-H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07065">
            <a:off x="2387665" y="1478444"/>
            <a:ext cx="1426788" cy="10700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ww.balcrank.com/wp-content/gallery/shop-supplies-valves/Ball-Valves-3230-018-3230-023-H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089" y="1246954"/>
            <a:ext cx="1634251" cy="122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90600"/>
          </a:xfrm>
        </p:spPr>
        <p:txBody>
          <a:bodyPr>
            <a:normAutofit/>
          </a:bodyPr>
          <a:lstStyle/>
          <a:p>
            <a:r>
              <a:rPr lang="en-US" sz="2100" dirty="0"/>
              <a:t>Components</a:t>
            </a:r>
            <a:r>
              <a:rPr lang="en-US" sz="2400" dirty="0"/>
              <a:t> – </a:t>
            </a:r>
            <a:r>
              <a:rPr lang="en-US" sz="2100" b="0" dirty="0"/>
              <a:t>Typical Oil System Components</a:t>
            </a:r>
          </a:p>
        </p:txBody>
      </p:sp>
      <p:pic>
        <p:nvPicPr>
          <p:cNvPr id="6" name="Picture 5" descr="oil - syste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414" y="1678969"/>
            <a:ext cx="6389298" cy="4632868"/>
          </a:xfrm>
          <a:prstGeom prst="rect">
            <a:avLst/>
          </a:prstGeom>
        </p:spPr>
      </p:pic>
      <p:sp>
        <p:nvSpPr>
          <p:cNvPr id="3" name="TextBox 2"/>
          <p:cNvSpPr txBox="1"/>
          <p:nvPr/>
        </p:nvSpPr>
        <p:spPr>
          <a:xfrm>
            <a:off x="4653024" y="1143000"/>
            <a:ext cx="4341452" cy="523220"/>
          </a:xfrm>
          <a:prstGeom prst="rect">
            <a:avLst/>
          </a:prstGeom>
          <a:noFill/>
        </p:spPr>
        <p:txBody>
          <a:bodyPr wrap="square" rtlCol="0">
            <a:spAutoFit/>
          </a:bodyPr>
          <a:lstStyle/>
          <a:p>
            <a:r>
              <a:rPr lang="en-US" sz="1400" b="1" dirty="0"/>
              <a:t>When assembling a system BOM, follow the trail of the oil from pump intake to dispense point</a:t>
            </a:r>
          </a:p>
        </p:txBody>
      </p:sp>
      <p:pic>
        <p:nvPicPr>
          <p:cNvPr id="5" name="Picture 2" descr="https://www.balcrank.com/wp-content/gallery/shop-supplies-filter-regulators-lubricators-frl/3260-067-068-H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000" y="1752600"/>
            <a:ext cx="812271" cy="6092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a:endCxn id="5" idx="2"/>
          </p:cNvCxnSpPr>
          <p:nvPr/>
        </p:nvCxnSpPr>
        <p:spPr>
          <a:xfrm flipH="1" flipV="1">
            <a:off x="3327136" y="2361803"/>
            <a:ext cx="264" cy="152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7000" y="1214735"/>
            <a:ext cx="1295400" cy="584775"/>
          </a:xfrm>
          <a:prstGeom prst="rect">
            <a:avLst/>
          </a:prstGeom>
          <a:noFill/>
        </p:spPr>
        <p:txBody>
          <a:bodyPr wrap="square" rtlCol="0">
            <a:spAutoFit/>
          </a:bodyPr>
          <a:lstStyle/>
          <a:p>
            <a:r>
              <a:rPr lang="en-US" sz="800" dirty="0"/>
              <a:t>C – Liquid Separator</a:t>
            </a:r>
          </a:p>
          <a:p>
            <a:r>
              <a:rPr lang="en-US" sz="800" dirty="0"/>
              <a:t>3260-067  ½” NPT(F)</a:t>
            </a:r>
          </a:p>
          <a:p>
            <a:r>
              <a:rPr lang="en-US" sz="800" dirty="0"/>
              <a:t>3260-068  ¾” NPT(F)</a:t>
            </a:r>
          </a:p>
          <a:p>
            <a:r>
              <a:rPr lang="en-US" sz="800" dirty="0"/>
              <a:t>3260-069 1” NPT(F)</a:t>
            </a:r>
          </a:p>
        </p:txBody>
      </p:sp>
    </p:spTree>
    <p:extLst>
      <p:ext uri="{BB962C8B-B14F-4D97-AF65-F5344CB8AC3E}">
        <p14:creationId xmlns:p14="http://schemas.microsoft.com/office/powerpoint/2010/main" val="21541311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720548" y="1106556"/>
            <a:ext cx="3352800" cy="1676400"/>
          </a:xfrm>
        </p:spPr>
        <p:txBody>
          <a:bodyPr>
            <a:noAutofit/>
          </a:bodyPr>
          <a:lstStyle/>
          <a:p>
            <a:pPr marL="557213" lvl="1" indent="-214313" defTabSz="685800">
              <a:lnSpc>
                <a:spcPct val="150000"/>
              </a:lnSpc>
              <a:spcBef>
                <a:spcPts val="100"/>
              </a:spcBef>
              <a:buClrTx/>
            </a:pPr>
            <a:r>
              <a:rPr lang="en-US" sz="1400" b="1" dirty="0"/>
              <a:t>Typical System Issue – Water!</a:t>
            </a:r>
          </a:p>
          <a:p>
            <a:pPr marL="557213" lvl="1" indent="-214313" defTabSz="685800">
              <a:lnSpc>
                <a:spcPct val="150000"/>
              </a:lnSpc>
              <a:spcBef>
                <a:spcPts val="100"/>
              </a:spcBef>
              <a:buClrTx/>
            </a:pPr>
            <a:r>
              <a:rPr lang="en-US" sz="1400" b="1" dirty="0"/>
              <a:t>Compressed Air Systems</a:t>
            </a:r>
          </a:p>
          <a:p>
            <a:pPr marL="557213" lvl="1" indent="-214313" defTabSz="685800">
              <a:lnSpc>
                <a:spcPct val="150000"/>
              </a:lnSpc>
              <a:spcBef>
                <a:spcPts val="100"/>
              </a:spcBef>
              <a:buClrTx/>
            </a:pPr>
            <a:r>
              <a:rPr lang="en-US" sz="1400" b="1" dirty="0"/>
              <a:t>Air/Water filtration</a:t>
            </a:r>
          </a:p>
          <a:p>
            <a:pPr marL="557213" lvl="1" indent="-214313" defTabSz="685800">
              <a:lnSpc>
                <a:spcPct val="150000"/>
              </a:lnSpc>
              <a:spcBef>
                <a:spcPts val="100"/>
              </a:spcBef>
              <a:buClrTx/>
            </a:pPr>
            <a:r>
              <a:rPr lang="en-US" sz="1400" b="1" dirty="0"/>
              <a:t>Water/Moisture removal</a:t>
            </a:r>
          </a:p>
          <a:p>
            <a:endParaRPr lang="en-US" b="0" dirty="0"/>
          </a:p>
          <a:p>
            <a:endParaRPr lang="en-US" dirty="0"/>
          </a:p>
          <a:p>
            <a:endParaRPr lang="en-US" dirty="0"/>
          </a:p>
        </p:txBody>
      </p:sp>
      <p:sp>
        <p:nvSpPr>
          <p:cNvPr id="8" name="Text Placeholder 7"/>
          <p:cNvSpPr>
            <a:spLocks noGrp="1"/>
          </p:cNvSpPr>
          <p:nvPr>
            <p:ph type="body" sz="quarter" idx="14"/>
          </p:nvPr>
        </p:nvSpPr>
        <p:spPr/>
        <p:txBody>
          <a:bodyPr>
            <a:normAutofit/>
          </a:bodyPr>
          <a:lstStyle/>
          <a:p>
            <a:r>
              <a:rPr lang="en-US" sz="2100" dirty="0"/>
              <a:t>Discussion </a:t>
            </a:r>
            <a:r>
              <a:rPr lang="en-US" sz="2400" dirty="0"/>
              <a:t>–</a:t>
            </a:r>
            <a:r>
              <a:rPr lang="en-US" sz="2100" dirty="0"/>
              <a:t> </a:t>
            </a:r>
            <a:r>
              <a:rPr lang="en-US" sz="2100" b="0" dirty="0"/>
              <a:t>Topics to address</a:t>
            </a:r>
          </a:p>
        </p:txBody>
      </p:sp>
      <p:pic>
        <p:nvPicPr>
          <p:cNvPr id="5" name="Picture 4">
            <a:extLst>
              <a:ext uri="{FF2B5EF4-FFF2-40B4-BE49-F238E27FC236}">
                <a16:creationId xmlns:a16="http://schemas.microsoft.com/office/drawing/2014/main" id="{FBA29E08-6ED0-44F1-BF5E-A4331FC34C0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8043" b="9324"/>
          <a:stretch/>
        </p:blipFill>
        <p:spPr>
          <a:xfrm>
            <a:off x="266700" y="1371600"/>
            <a:ext cx="3374020" cy="3055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essica Larkin\AppData\Local\Microsoft\Windows\Temporary Internet Files\Content.IE5\2GWMHUO5\MP90042779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766" b="8381"/>
          <a:stretch/>
        </p:blipFill>
        <p:spPr bwMode="auto">
          <a:xfrm>
            <a:off x="0" y="2994382"/>
            <a:ext cx="9144000" cy="3189514"/>
          </a:xfrm>
          <a:prstGeom prst="rect">
            <a:avLst/>
          </a:prstGeom>
          <a:ln>
            <a:noFill/>
          </a:ln>
          <a:effectLst>
            <a:softEdge rad="7874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quarter" idx="13"/>
          </p:nvPr>
        </p:nvSpPr>
        <p:spPr>
          <a:xfrm>
            <a:off x="186276" y="1176868"/>
            <a:ext cx="7890924" cy="2438400"/>
          </a:xfrm>
        </p:spPr>
        <p:txBody>
          <a:bodyPr>
            <a:noAutofit/>
          </a:bodyPr>
          <a:lstStyle/>
          <a:p>
            <a:pPr marL="0" indent="0">
              <a:buClrTx/>
              <a:buNone/>
            </a:pPr>
            <a:r>
              <a:rPr lang="en-US" sz="1400" b="1" dirty="0"/>
              <a:t>A 200 HP compressor operating in a climate of 60°F with 40 percent relative humidity will generate approximately 50 gallons of condensate a day. However, that same compressor operating in a climate of 90°F with 70 percent relative humidity will generate approximately 260 gallons of condensate a day</a:t>
            </a:r>
          </a:p>
        </p:txBody>
      </p:sp>
      <p:sp>
        <p:nvSpPr>
          <p:cNvPr id="5" name="Text Placeholder 4"/>
          <p:cNvSpPr>
            <a:spLocks noGrp="1"/>
          </p:cNvSpPr>
          <p:nvPr>
            <p:ph type="body" sz="quarter" idx="14"/>
          </p:nvPr>
        </p:nvSpPr>
        <p:spPr>
          <a:xfrm>
            <a:off x="163902" y="17253"/>
            <a:ext cx="8839200" cy="990600"/>
          </a:xfrm>
        </p:spPr>
        <p:txBody>
          <a:bodyPr>
            <a:normAutofit/>
          </a:bodyPr>
          <a:lstStyle/>
          <a:p>
            <a:r>
              <a:rPr lang="en-US" sz="2100" dirty="0">
                <a:solidFill>
                  <a:schemeClr val="bg1"/>
                </a:solidFill>
              </a:rPr>
              <a:t>Compressed Air &amp; Moisture – </a:t>
            </a:r>
            <a:r>
              <a:rPr lang="en-US" sz="2100" b="0" dirty="0">
                <a:solidFill>
                  <a:schemeClr val="bg1"/>
                </a:solidFill>
              </a:rPr>
              <a:t>The Enemy</a:t>
            </a:r>
            <a:r>
              <a:rPr lang="en-US" sz="21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90" y="263106"/>
            <a:ext cx="5484194" cy="461665"/>
          </a:xfrm>
          <a:prstGeom prst="rect">
            <a:avLst/>
          </a:prstGeom>
        </p:spPr>
        <p:txBody>
          <a:bodyPr wrap="none">
            <a:spAutoFit/>
          </a:bodyPr>
          <a:lstStyle/>
          <a:p>
            <a:r>
              <a:rPr lang="en-US" sz="2100" b="1" dirty="0">
                <a:solidFill>
                  <a:schemeClr val="bg1"/>
                </a:solidFill>
              </a:rPr>
              <a:t>Outcome &amp; Solution </a:t>
            </a:r>
            <a:r>
              <a:rPr lang="en-US" sz="2400" b="1" dirty="0">
                <a:solidFill>
                  <a:schemeClr val="bg1"/>
                </a:solidFill>
              </a:rPr>
              <a:t>–</a:t>
            </a:r>
            <a:r>
              <a:rPr lang="en-US" sz="2400" dirty="0"/>
              <a:t> </a:t>
            </a:r>
            <a:r>
              <a:rPr lang="en-US" sz="2100" dirty="0">
                <a:solidFill>
                  <a:schemeClr val="bg1"/>
                </a:solidFill>
              </a:rPr>
              <a:t>How bad can it get?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1" y="1371601"/>
            <a:ext cx="2916036" cy="3888048"/>
          </a:xfrm>
          <a:prstGeom prst="rect">
            <a:avLst/>
          </a:prstGeom>
        </p:spPr>
      </p:pic>
      <p:pic>
        <p:nvPicPr>
          <p:cNvPr id="5" name="Picture 4"/>
          <p:cNvPicPr>
            <a:picLocks noChangeAspect="1"/>
          </p:cNvPicPr>
          <p:nvPr/>
        </p:nvPicPr>
        <p:blipFill rotWithShape="1">
          <a:blip r:embed="rId3"/>
          <a:srcRect t="7692" r="48175"/>
          <a:stretch/>
        </p:blipFill>
        <p:spPr>
          <a:xfrm>
            <a:off x="4964675" y="1219200"/>
            <a:ext cx="2871853" cy="4572000"/>
          </a:xfrm>
          <a:prstGeom prst="rect">
            <a:avLst/>
          </a:prstGeom>
        </p:spPr>
      </p:pic>
    </p:spTree>
    <p:extLst>
      <p:ext uri="{BB962C8B-B14F-4D97-AF65-F5344CB8AC3E}">
        <p14:creationId xmlns:p14="http://schemas.microsoft.com/office/powerpoint/2010/main" val="17470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41111" y="1188155"/>
            <a:ext cx="8218311" cy="3733800"/>
          </a:xfrm>
        </p:spPr>
        <p:txBody>
          <a:bodyPr>
            <a:noAutofit/>
          </a:bodyPr>
          <a:lstStyle/>
          <a:p>
            <a:pPr marL="557213" lvl="1" indent="-214313" defTabSz="685800">
              <a:spcBef>
                <a:spcPts val="0"/>
              </a:spcBef>
              <a:buClrTx/>
            </a:pPr>
            <a:r>
              <a:rPr lang="en-US" sz="1200" dirty="0"/>
              <a:t>Debris and Moisture generated in an air system can cause premature pump failure, air tool failure, and compressor failure.</a:t>
            </a:r>
          </a:p>
          <a:p>
            <a:pPr marL="557213" lvl="1" indent="-214313" defTabSz="685800">
              <a:spcBef>
                <a:spcPts val="300"/>
              </a:spcBef>
              <a:buClrTx/>
            </a:pPr>
            <a:r>
              <a:rPr lang="en-US" sz="1200" dirty="0"/>
              <a:t>Air filtration and moisture separation is the key to long term equipment reliability &amp; compressor performance.</a:t>
            </a:r>
          </a:p>
          <a:p>
            <a:pPr marL="557213" lvl="1" indent="-214313" defTabSz="685800">
              <a:spcBef>
                <a:spcPts val="300"/>
              </a:spcBef>
              <a:buClrTx/>
            </a:pPr>
            <a:r>
              <a:rPr lang="en-US" sz="1200" dirty="0"/>
              <a:t>Most shops require a large volume of air.  Failure of the compressor, pumps, pneumatic equipment stops business in its tracks!</a:t>
            </a:r>
          </a:p>
          <a:p>
            <a:pPr marL="557213" lvl="1" indent="-214313" defTabSz="685800">
              <a:spcBef>
                <a:spcPts val="300"/>
              </a:spcBef>
              <a:buClrTx/>
            </a:pPr>
            <a:r>
              <a:rPr lang="en-US" sz="1200" dirty="0"/>
              <a:t>Air compressor and equipment break downs cause serious shop disruptions that cost $$$ in repairs and down-time.</a:t>
            </a:r>
          </a:p>
          <a:p>
            <a:pPr>
              <a:buSzPct val="100000"/>
            </a:pPr>
            <a:endParaRPr lang="en-US" sz="1200" b="0" dirty="0"/>
          </a:p>
          <a:p>
            <a:pPr>
              <a:buSzPct val="100000"/>
            </a:pPr>
            <a:endParaRPr lang="en-US" sz="1200" b="0" dirty="0"/>
          </a:p>
        </p:txBody>
      </p:sp>
      <p:sp>
        <p:nvSpPr>
          <p:cNvPr id="5" name="Text Placeholder 4"/>
          <p:cNvSpPr>
            <a:spLocks noGrp="1"/>
          </p:cNvSpPr>
          <p:nvPr>
            <p:ph type="body" sz="quarter" idx="14"/>
          </p:nvPr>
        </p:nvSpPr>
        <p:spPr>
          <a:xfrm>
            <a:off x="152400" y="23004"/>
            <a:ext cx="8839200" cy="990600"/>
          </a:xfrm>
        </p:spPr>
        <p:txBody>
          <a:bodyPr>
            <a:normAutofit/>
          </a:bodyPr>
          <a:lstStyle/>
          <a:p>
            <a:r>
              <a:rPr lang="en-US" sz="2100" dirty="0">
                <a:solidFill>
                  <a:schemeClr val="bg1"/>
                </a:solidFill>
              </a:rPr>
              <a:t>The Air System </a:t>
            </a:r>
            <a:r>
              <a:rPr lang="en-US" sz="2000" dirty="0">
                <a:solidFill>
                  <a:schemeClr val="bg1"/>
                </a:solidFill>
              </a:rPr>
              <a:t>–</a:t>
            </a:r>
            <a:r>
              <a:rPr lang="en-US" sz="2100" dirty="0">
                <a:solidFill>
                  <a:schemeClr val="bg1"/>
                </a:solidFill>
              </a:rPr>
              <a:t> </a:t>
            </a:r>
            <a:r>
              <a:rPr lang="en-US" sz="2100" b="0" dirty="0">
                <a:solidFill>
                  <a:schemeClr val="bg1"/>
                </a:solidFill>
              </a:rPr>
              <a:t>Importance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180413" y="1148644"/>
            <a:ext cx="7157156" cy="5257800"/>
          </a:xfrm>
        </p:spPr>
        <p:txBody>
          <a:bodyPr>
            <a:noAutofit/>
          </a:bodyPr>
          <a:lstStyle/>
          <a:p>
            <a:pPr marL="0" indent="0" defTabSz="685800">
              <a:buNone/>
            </a:pPr>
            <a:r>
              <a:rPr lang="en-US" sz="1400" b="1" dirty="0"/>
              <a:t>Size your system properly</a:t>
            </a:r>
          </a:p>
          <a:p>
            <a:pPr marL="557213" lvl="1" indent="-214313" defTabSz="685800">
              <a:spcBef>
                <a:spcPts val="0"/>
              </a:spcBef>
              <a:buClrTx/>
            </a:pPr>
            <a:r>
              <a:rPr lang="en-US" sz="1200" dirty="0"/>
              <a:t>An electric compressor will generate 5 CFM/HP generally</a:t>
            </a:r>
          </a:p>
          <a:p>
            <a:pPr marL="557213" lvl="1" indent="-214313" defTabSz="685800">
              <a:spcBef>
                <a:spcPts val="0"/>
              </a:spcBef>
              <a:buClrTx/>
            </a:pPr>
            <a:r>
              <a:rPr lang="en-US" sz="1200" dirty="0"/>
              <a:t>Install the correct pipe system</a:t>
            </a:r>
          </a:p>
          <a:p>
            <a:pPr lvl="2">
              <a:buClrTx/>
            </a:pPr>
            <a:r>
              <a:rPr lang="en-US" sz="1200" dirty="0"/>
              <a:t>Proper pipe or tubing sized to volume required</a:t>
            </a:r>
          </a:p>
          <a:p>
            <a:pPr lvl="2">
              <a:buClrTx/>
            </a:pPr>
            <a:r>
              <a:rPr lang="en-US" sz="1200" dirty="0"/>
              <a:t>Drip leg to catch water – to be drained daily (Minimum)</a:t>
            </a:r>
          </a:p>
          <a:p>
            <a:pPr lvl="2">
              <a:buClrTx/>
            </a:pPr>
            <a:r>
              <a:rPr lang="en-US" sz="1200" dirty="0"/>
              <a:t>Drops to pneumatic equipment and tools face upward</a:t>
            </a:r>
          </a:p>
          <a:p>
            <a:pPr lvl="2">
              <a:buClrTx/>
            </a:pPr>
            <a:r>
              <a:rPr lang="en-US" sz="1200" dirty="0"/>
              <a:t>Air Main slants back towards the compressor with manual tank drain (Minimum)</a:t>
            </a:r>
          </a:p>
          <a:p>
            <a:pPr marL="557213" lvl="1" indent="-214313" defTabSz="685800">
              <a:spcBef>
                <a:spcPts val="0"/>
              </a:spcBef>
              <a:buClrTx/>
            </a:pPr>
            <a:r>
              <a:rPr lang="en-US" sz="1200" dirty="0"/>
              <a:t>Install air filter and MOISTURE separator to protect your investment</a:t>
            </a:r>
          </a:p>
          <a:p>
            <a:pPr lvl="2">
              <a:buClrTx/>
            </a:pPr>
            <a:r>
              <a:rPr lang="en-US" sz="1200" dirty="0"/>
              <a:t>Air filter removes dust, dirt, rust and other particles; poor at removing moisture!</a:t>
            </a:r>
          </a:p>
          <a:p>
            <a:pPr lvl="2">
              <a:buClrTx/>
            </a:pPr>
            <a:r>
              <a:rPr lang="en-US" sz="1200" dirty="0"/>
              <a:t>Water Filtration BEST method to remove moisture molecules </a:t>
            </a:r>
          </a:p>
          <a:p>
            <a:pPr lvl="3">
              <a:buFont typeface="Wingdings" panose="05000000000000000000" pitchFamily="2" charset="2"/>
              <a:buChar char="§"/>
            </a:pPr>
            <a:r>
              <a:rPr lang="en-US" sz="1200" dirty="0"/>
              <a:t>Manual tank drains – most affordable; Auto-drain is preferred method</a:t>
            </a:r>
          </a:p>
          <a:p>
            <a:pPr lvl="3">
              <a:buFont typeface="Wingdings" panose="05000000000000000000" pitchFamily="2" charset="2"/>
              <a:buChar char="§"/>
            </a:pPr>
            <a:r>
              <a:rPr lang="en-US" sz="1200" dirty="0"/>
              <a:t>Manual water traps/drop leg – most affordable method, BUT …</a:t>
            </a:r>
          </a:p>
          <a:p>
            <a:pPr lvl="3">
              <a:buFont typeface="Wingdings" panose="05000000000000000000" pitchFamily="2" charset="2"/>
              <a:buChar char="§"/>
            </a:pPr>
            <a:r>
              <a:rPr lang="en-US" sz="1200" dirty="0"/>
              <a:t>Best solution to protecting the pneumatic pumps is a Liquid Separator</a:t>
            </a:r>
          </a:p>
          <a:p>
            <a:pPr lvl="3">
              <a:buFont typeface="Wingdings" panose="05000000000000000000" pitchFamily="2" charset="2"/>
              <a:buChar char="§"/>
            </a:pPr>
            <a:r>
              <a:rPr lang="en-US" sz="1200" dirty="0"/>
              <a:t>Other more expensive solutions – Aftercooler/separator remove about 70% moisture and for even dryer air the addition of a desiccant dryer may be needed but both options work well but at a cost.  DO you need this? </a:t>
            </a:r>
          </a:p>
          <a:p>
            <a:pPr lvl="2"/>
            <a:endParaRPr lang="en-US" sz="1600" dirty="0"/>
          </a:p>
        </p:txBody>
      </p:sp>
      <p:sp>
        <p:nvSpPr>
          <p:cNvPr id="5" name="Text Placeholder 4"/>
          <p:cNvSpPr>
            <a:spLocks noGrp="1"/>
          </p:cNvSpPr>
          <p:nvPr>
            <p:ph type="body" sz="quarter" idx="14"/>
          </p:nvPr>
        </p:nvSpPr>
        <p:spPr>
          <a:xfrm>
            <a:off x="152400" y="5751"/>
            <a:ext cx="8839200" cy="990600"/>
          </a:xfrm>
        </p:spPr>
        <p:txBody>
          <a:bodyPr>
            <a:normAutofit/>
          </a:bodyPr>
          <a:lstStyle/>
          <a:p>
            <a:pPr marL="0" indent="0"/>
            <a:r>
              <a:rPr lang="en-US" sz="2100" dirty="0">
                <a:solidFill>
                  <a:schemeClr val="bg1"/>
                </a:solidFill>
              </a:rPr>
              <a:t>The Air System –</a:t>
            </a:r>
            <a:r>
              <a:rPr lang="en-US" sz="2400" dirty="0"/>
              <a:t> </a:t>
            </a:r>
            <a:r>
              <a:rPr lang="en-US" sz="2100" b="0" dirty="0">
                <a:solidFill>
                  <a:schemeClr val="bg1"/>
                </a:solidFill>
              </a:rPr>
              <a:t>Minimizing Debris &amp; Moisture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left)">
                                      <p:cBhvr>
                                        <p:cTn id="46" dur="500"/>
                                        <p:tgtEl>
                                          <p:spTgt spid="3">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left)">
                                      <p:cBhvr>
                                        <p:cTn id="49" dur="500"/>
                                        <p:tgtEl>
                                          <p:spTgt spid="3">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left)">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66779" y="268857"/>
            <a:ext cx="8839200" cy="533400"/>
          </a:xfrm>
        </p:spPr>
        <p:txBody>
          <a:bodyPr>
            <a:normAutofit/>
          </a:bodyPr>
          <a:lstStyle/>
          <a:p>
            <a:pPr marL="0" indent="0">
              <a:buNone/>
            </a:pPr>
            <a:r>
              <a:rPr lang="en-US" sz="2100" b="1" dirty="0">
                <a:solidFill>
                  <a:schemeClr val="bg1"/>
                </a:solidFill>
              </a:rPr>
              <a:t>Looped Air System </a:t>
            </a:r>
            <a:r>
              <a:rPr lang="en-US" sz="2400" b="1" dirty="0">
                <a:solidFill>
                  <a:schemeClr val="bg1"/>
                </a:solidFill>
              </a:rPr>
              <a:t>–</a:t>
            </a:r>
            <a:r>
              <a:rPr lang="en-US" sz="2400" dirty="0"/>
              <a:t> </a:t>
            </a:r>
            <a:r>
              <a:rPr lang="en-US" sz="2100" dirty="0">
                <a:solidFill>
                  <a:schemeClr val="bg1"/>
                </a:solidFill>
              </a:rPr>
              <a:t>With Drop Legs</a:t>
            </a:r>
          </a:p>
        </p:txBody>
      </p:sp>
      <p:grpSp>
        <p:nvGrpSpPr>
          <p:cNvPr id="9" name="Group 8"/>
          <p:cNvGrpSpPr/>
          <p:nvPr/>
        </p:nvGrpSpPr>
        <p:grpSpPr>
          <a:xfrm>
            <a:off x="304800" y="1414134"/>
            <a:ext cx="8266058" cy="4605666"/>
            <a:chOff x="457200" y="1371600"/>
            <a:chExt cx="8266058" cy="4605666"/>
          </a:xfrm>
        </p:grpSpPr>
        <p:pic>
          <p:nvPicPr>
            <p:cNvPr id="4" name="Picture 3" descr="looped syste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371600"/>
              <a:ext cx="8266058" cy="4605666"/>
            </a:xfrm>
            <a:prstGeom prst="rect">
              <a:avLst/>
            </a:prstGeom>
          </p:spPr>
        </p:pic>
        <p:sp>
          <p:nvSpPr>
            <p:cNvPr id="6" name="Rectangle 5"/>
            <p:cNvSpPr/>
            <p:nvPr/>
          </p:nvSpPr>
          <p:spPr>
            <a:xfrm>
              <a:off x="2514600" y="3810000"/>
              <a:ext cx="76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70459" y="3810000"/>
              <a:ext cx="706141" cy="356519"/>
            </a:xfrm>
            <a:prstGeom prst="rect">
              <a:avLst/>
            </a:prstGeom>
            <a:noFill/>
          </p:spPr>
          <p:txBody>
            <a:bodyPr wrap="square" rtlCol="0">
              <a:spAutoFit/>
            </a:bodyPr>
            <a:lstStyle/>
            <a:p>
              <a:pPr algn="ctr"/>
              <a:r>
                <a:rPr lang="en-US" sz="800" dirty="0"/>
                <a:t>Liquid </a:t>
              </a:r>
            </a:p>
            <a:p>
              <a:pPr algn="ctr"/>
              <a:r>
                <a:rPr lang="en-US" sz="800" dirty="0"/>
                <a:t>Separator</a:t>
              </a:r>
            </a:p>
            <a:p>
              <a:endParaRPr lang="en-US" sz="300" dirty="0"/>
            </a:p>
          </p:txBody>
        </p:sp>
        <p:sp>
          <p:nvSpPr>
            <p:cNvPr id="2" name="Oval 1"/>
            <p:cNvSpPr/>
            <p:nvPr/>
          </p:nvSpPr>
          <p:spPr>
            <a:xfrm>
              <a:off x="2505430" y="3276600"/>
              <a:ext cx="847370" cy="9179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2" descr="https://www.balcrank.com/wp-content/gallery/shop-supplies-filter-regulators-lubricators-frl/3260-067-068-HR.jpg">
            <a:extLst>
              <a:ext uri="{FF2B5EF4-FFF2-40B4-BE49-F238E27FC236}">
                <a16:creationId xmlns:a16="http://schemas.microsoft.com/office/drawing/2014/main" id="{2D55D71B-AAFC-4566-A842-2AEE62F9539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976" r="34049"/>
          <a:stretch/>
        </p:blipFill>
        <p:spPr bwMode="auto">
          <a:xfrm>
            <a:off x="2630543" y="3354094"/>
            <a:ext cx="304800" cy="50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8232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F5F5452-3F5E-41C1-B6FC-02C8848F248F}"/>
              </a:ext>
            </a:extLst>
          </p:cNvPr>
          <p:cNvSpPr>
            <a:spLocks noGrp="1"/>
          </p:cNvSpPr>
          <p:nvPr>
            <p:ph type="body" sz="quarter" idx="14"/>
          </p:nvPr>
        </p:nvSpPr>
        <p:spPr>
          <a:xfrm>
            <a:off x="152400" y="5751"/>
            <a:ext cx="8839200" cy="990600"/>
          </a:xfrm>
        </p:spPr>
        <p:txBody>
          <a:bodyPr>
            <a:normAutofit/>
          </a:bodyPr>
          <a:lstStyle/>
          <a:p>
            <a:pPr marL="0" indent="0"/>
            <a:r>
              <a:rPr lang="en-US" sz="2100" dirty="0">
                <a:solidFill>
                  <a:schemeClr val="bg1"/>
                </a:solidFill>
              </a:rPr>
              <a:t>Compressed Air Supply –</a:t>
            </a:r>
            <a:r>
              <a:rPr lang="en-US" sz="2400" dirty="0"/>
              <a:t> </a:t>
            </a:r>
            <a:r>
              <a:rPr lang="en-US" sz="2100" b="0" dirty="0">
                <a:solidFill>
                  <a:schemeClr val="bg1"/>
                </a:solidFill>
              </a:rPr>
              <a:t>Pump Layout</a:t>
            </a:r>
          </a:p>
        </p:txBody>
      </p:sp>
      <p:pic>
        <p:nvPicPr>
          <p:cNvPr id="5" name="Picture 4">
            <a:extLst>
              <a:ext uri="{FF2B5EF4-FFF2-40B4-BE49-F238E27FC236}">
                <a16:creationId xmlns:a16="http://schemas.microsoft.com/office/drawing/2014/main" id="{B5D2866E-C013-44D1-9F1B-3CD7BFD71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622" y="2434416"/>
            <a:ext cx="6665057" cy="2714917"/>
          </a:xfrm>
          <a:prstGeom prst="rect">
            <a:avLst/>
          </a:prstGeom>
        </p:spPr>
      </p:pic>
      <p:sp>
        <p:nvSpPr>
          <p:cNvPr id="6" name="TextBox 5">
            <a:extLst>
              <a:ext uri="{FF2B5EF4-FFF2-40B4-BE49-F238E27FC236}">
                <a16:creationId xmlns:a16="http://schemas.microsoft.com/office/drawing/2014/main" id="{3722FAF8-1F98-460A-9434-3C5431728EC6}"/>
              </a:ext>
            </a:extLst>
          </p:cNvPr>
          <p:cNvSpPr txBox="1"/>
          <p:nvPr/>
        </p:nvSpPr>
        <p:spPr>
          <a:xfrm>
            <a:off x="381000" y="1588532"/>
            <a:ext cx="3657600" cy="646331"/>
          </a:xfrm>
          <a:prstGeom prst="rect">
            <a:avLst/>
          </a:prstGeom>
          <a:noFill/>
        </p:spPr>
        <p:txBody>
          <a:bodyPr wrap="square" rtlCol="0">
            <a:spAutoFit/>
          </a:bodyPr>
          <a:lstStyle/>
          <a:p>
            <a:r>
              <a:rPr lang="en-US" sz="1200" dirty="0"/>
              <a:t>Bleed-type master air valves  relieve air trapped between the valve and downstream components.  Prevents pump from unexpected cycling.</a:t>
            </a:r>
          </a:p>
        </p:txBody>
      </p:sp>
      <p:sp>
        <p:nvSpPr>
          <p:cNvPr id="7" name="TextBox 6">
            <a:extLst>
              <a:ext uri="{FF2B5EF4-FFF2-40B4-BE49-F238E27FC236}">
                <a16:creationId xmlns:a16="http://schemas.microsoft.com/office/drawing/2014/main" id="{09A31D20-0115-47EE-A061-20C0641B2AA9}"/>
              </a:ext>
            </a:extLst>
          </p:cNvPr>
          <p:cNvSpPr txBox="1"/>
          <p:nvPr/>
        </p:nvSpPr>
        <p:spPr>
          <a:xfrm>
            <a:off x="914400" y="5200471"/>
            <a:ext cx="1650511" cy="646331"/>
          </a:xfrm>
          <a:prstGeom prst="rect">
            <a:avLst/>
          </a:prstGeom>
          <a:noFill/>
        </p:spPr>
        <p:txBody>
          <a:bodyPr wrap="square" rtlCol="0">
            <a:spAutoFit/>
          </a:bodyPr>
          <a:lstStyle/>
          <a:p>
            <a:r>
              <a:rPr lang="en-US" sz="1200" dirty="0"/>
              <a:t>Ball valve for releasing collected moisture in header</a:t>
            </a:r>
          </a:p>
        </p:txBody>
      </p:sp>
      <p:sp>
        <p:nvSpPr>
          <p:cNvPr id="8" name="TextBox 7">
            <a:extLst>
              <a:ext uri="{FF2B5EF4-FFF2-40B4-BE49-F238E27FC236}">
                <a16:creationId xmlns:a16="http://schemas.microsoft.com/office/drawing/2014/main" id="{78AD5DC2-8B3B-4A71-8FF3-9B6385FB76BD}"/>
              </a:ext>
            </a:extLst>
          </p:cNvPr>
          <p:cNvSpPr txBox="1"/>
          <p:nvPr/>
        </p:nvSpPr>
        <p:spPr>
          <a:xfrm>
            <a:off x="4267200" y="1219200"/>
            <a:ext cx="4454324" cy="1015663"/>
          </a:xfrm>
          <a:prstGeom prst="rect">
            <a:avLst/>
          </a:prstGeom>
          <a:noFill/>
        </p:spPr>
        <p:txBody>
          <a:bodyPr wrap="square" rtlCol="0">
            <a:spAutoFit/>
          </a:bodyPr>
          <a:lstStyle/>
          <a:p>
            <a:r>
              <a:rPr lang="en-US" sz="1200" dirty="0"/>
              <a:t>Pump overrun valve stops pump when tank empty or downstream hose leak.  Not required if low-level cut-off is used.</a:t>
            </a:r>
          </a:p>
          <a:p>
            <a:r>
              <a:rPr lang="en-US" sz="1200" dirty="0"/>
              <a:t>Size pump air supply hose to at least equal to the pump air inlet fitting size.  Quick Disconnects can restrict air flow impacting pump performance.</a:t>
            </a:r>
          </a:p>
        </p:txBody>
      </p:sp>
      <p:sp>
        <p:nvSpPr>
          <p:cNvPr id="9" name="TextBox 8">
            <a:extLst>
              <a:ext uri="{FF2B5EF4-FFF2-40B4-BE49-F238E27FC236}">
                <a16:creationId xmlns:a16="http://schemas.microsoft.com/office/drawing/2014/main" id="{6162B9FC-CF46-4A52-B56C-C75C2D270773}"/>
              </a:ext>
            </a:extLst>
          </p:cNvPr>
          <p:cNvSpPr txBox="1"/>
          <p:nvPr/>
        </p:nvSpPr>
        <p:spPr>
          <a:xfrm>
            <a:off x="2603011" y="5200471"/>
            <a:ext cx="2276122" cy="1015663"/>
          </a:xfrm>
          <a:prstGeom prst="rect">
            <a:avLst/>
          </a:prstGeom>
          <a:noFill/>
        </p:spPr>
        <p:txBody>
          <a:bodyPr wrap="square" rtlCol="0">
            <a:spAutoFit/>
          </a:bodyPr>
          <a:lstStyle/>
          <a:p>
            <a:r>
              <a:rPr lang="en-US" sz="1200" dirty="0"/>
              <a:t>Filter, Regulator and Lubricator.  Filter and regulator recommended.  Lubricator recommended only if properly maintained or specified.</a:t>
            </a:r>
          </a:p>
        </p:txBody>
      </p:sp>
      <p:sp>
        <p:nvSpPr>
          <p:cNvPr id="10" name="Rectangle 9">
            <a:extLst>
              <a:ext uri="{FF2B5EF4-FFF2-40B4-BE49-F238E27FC236}">
                <a16:creationId xmlns:a16="http://schemas.microsoft.com/office/drawing/2014/main" id="{B8484831-AB65-4B74-8EA8-C5670F629031}"/>
              </a:ext>
            </a:extLst>
          </p:cNvPr>
          <p:cNvSpPr/>
          <p:nvPr/>
        </p:nvSpPr>
        <p:spPr>
          <a:xfrm>
            <a:off x="5031533" y="5200471"/>
            <a:ext cx="2895600" cy="1200329"/>
          </a:xfrm>
          <a:prstGeom prst="rect">
            <a:avLst/>
          </a:prstGeom>
        </p:spPr>
        <p:txBody>
          <a:bodyPr wrap="square">
            <a:spAutoFit/>
          </a:bodyPr>
          <a:lstStyle/>
          <a:p>
            <a:pPr algn="r"/>
            <a:r>
              <a:rPr lang="en-US" sz="1200" dirty="0"/>
              <a:t>Use air hose between header and pump to prevent air leakage at fittings due to pump vibration.  Do not hard plumb the air line to the motor.  On new systems distributor to obtain system air pressure and volume available.</a:t>
            </a:r>
          </a:p>
        </p:txBody>
      </p:sp>
      <p:cxnSp>
        <p:nvCxnSpPr>
          <p:cNvPr id="11" name="Straight Arrow Connector 10">
            <a:extLst>
              <a:ext uri="{FF2B5EF4-FFF2-40B4-BE49-F238E27FC236}">
                <a16:creationId xmlns:a16="http://schemas.microsoft.com/office/drawing/2014/main" id="{18C9D3BC-8DF9-4292-98EB-F0E76BE4A6DC}"/>
              </a:ext>
            </a:extLst>
          </p:cNvPr>
          <p:cNvCxnSpPr>
            <a:stCxn id="7" idx="0"/>
          </p:cNvCxnSpPr>
          <p:nvPr/>
        </p:nvCxnSpPr>
        <p:spPr>
          <a:xfrm flipV="1">
            <a:off x="1739656" y="4902811"/>
            <a:ext cx="0" cy="29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A6936D-0C26-473C-BE8C-A7751517879B}"/>
              </a:ext>
            </a:extLst>
          </p:cNvPr>
          <p:cNvCxnSpPr>
            <a:cxnSpLocks/>
            <a:stCxn id="9" idx="0"/>
          </p:cNvCxnSpPr>
          <p:nvPr/>
        </p:nvCxnSpPr>
        <p:spPr>
          <a:xfrm flipV="1">
            <a:off x="3741072" y="4616393"/>
            <a:ext cx="526128" cy="584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5F9122-CA38-4A48-8FA7-1D324E9FF5D1}"/>
              </a:ext>
            </a:extLst>
          </p:cNvPr>
          <p:cNvCxnSpPr/>
          <p:nvPr/>
        </p:nvCxnSpPr>
        <p:spPr>
          <a:xfrm flipH="1" flipV="1">
            <a:off x="6936533" y="4234934"/>
            <a:ext cx="838200" cy="965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8EFC48-A6D4-4291-912B-0BD309821020}"/>
              </a:ext>
            </a:extLst>
          </p:cNvPr>
          <p:cNvCxnSpPr>
            <a:stCxn id="6" idx="2"/>
          </p:cNvCxnSpPr>
          <p:nvPr/>
        </p:nvCxnSpPr>
        <p:spPr>
          <a:xfrm flipH="1">
            <a:off x="1739655" y="2234863"/>
            <a:ext cx="470145" cy="1117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50">
            <a:extLst>
              <a:ext uri="{FF2B5EF4-FFF2-40B4-BE49-F238E27FC236}">
                <a16:creationId xmlns:a16="http://schemas.microsoft.com/office/drawing/2014/main" id="{EF9EBCCB-1F33-4447-A458-06CB501FD85E}"/>
              </a:ext>
            </a:extLst>
          </p:cNvPr>
          <p:cNvCxnSpPr>
            <a:cxnSpLocks/>
            <a:stCxn id="8" idx="2"/>
          </p:cNvCxnSpPr>
          <p:nvPr/>
        </p:nvCxnSpPr>
        <p:spPr>
          <a:xfrm rot="5400000">
            <a:off x="5161592" y="2470533"/>
            <a:ext cx="1568440" cy="10971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EE29122-174B-45F7-BAC1-4B77570E04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39" t="55254" r="57545" b="17753"/>
          <a:stretch/>
        </p:blipFill>
        <p:spPr>
          <a:xfrm>
            <a:off x="3619927" y="3918207"/>
            <a:ext cx="1034156" cy="732821"/>
          </a:xfrm>
          <a:prstGeom prst="rect">
            <a:avLst/>
          </a:prstGeom>
        </p:spPr>
      </p:pic>
      <p:sp>
        <p:nvSpPr>
          <p:cNvPr id="2" name="Rectangle 1">
            <a:extLst>
              <a:ext uri="{FF2B5EF4-FFF2-40B4-BE49-F238E27FC236}">
                <a16:creationId xmlns:a16="http://schemas.microsoft.com/office/drawing/2014/main" id="{B611E60F-DCD5-47B5-B33E-E2673D3DE617}"/>
              </a:ext>
            </a:extLst>
          </p:cNvPr>
          <p:cNvSpPr/>
          <p:nvPr/>
        </p:nvSpPr>
        <p:spPr>
          <a:xfrm>
            <a:off x="3405981" y="4040683"/>
            <a:ext cx="330154" cy="575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0435528-C6E1-4A9F-91DC-1CB0113CBC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672" t="50369" r="50000" b="31537"/>
          <a:stretch/>
        </p:blipFill>
        <p:spPr>
          <a:xfrm>
            <a:off x="3381023" y="3795066"/>
            <a:ext cx="355111" cy="491234"/>
          </a:xfrm>
          <a:prstGeom prst="rect">
            <a:avLst/>
          </a:prstGeom>
        </p:spPr>
      </p:pic>
      <p:sp>
        <p:nvSpPr>
          <p:cNvPr id="19" name="Rectangle 18">
            <a:extLst>
              <a:ext uri="{FF2B5EF4-FFF2-40B4-BE49-F238E27FC236}">
                <a16:creationId xmlns:a16="http://schemas.microsoft.com/office/drawing/2014/main" id="{E3D04262-B5D0-4D93-923F-9F2B1B31FB6C}"/>
              </a:ext>
            </a:extLst>
          </p:cNvPr>
          <p:cNvSpPr/>
          <p:nvPr/>
        </p:nvSpPr>
        <p:spPr>
          <a:xfrm>
            <a:off x="4354483" y="3419902"/>
            <a:ext cx="330154" cy="575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C9115107-CA63-4559-9E5F-5BD574E48D0A}"/>
              </a:ext>
            </a:extLst>
          </p:cNvPr>
          <p:cNvCxnSpPr>
            <a:cxnSpLocks/>
            <a:stCxn id="6" idx="2"/>
            <a:endCxn id="17" idx="1"/>
          </p:cNvCxnSpPr>
          <p:nvPr/>
        </p:nvCxnSpPr>
        <p:spPr>
          <a:xfrm>
            <a:off x="2209800" y="2234863"/>
            <a:ext cx="1171223" cy="180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84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053" r="52674"/>
          <a:stretch/>
        </p:blipFill>
        <p:spPr>
          <a:xfrm>
            <a:off x="928240" y="1230702"/>
            <a:ext cx="2717859" cy="4668328"/>
          </a:xfrm>
          <a:prstGeom prst="rect">
            <a:avLst/>
          </a:prstGeom>
        </p:spPr>
      </p:pic>
      <p:sp>
        <p:nvSpPr>
          <p:cNvPr id="5" name="TextBox 4"/>
          <p:cNvSpPr txBox="1"/>
          <p:nvPr/>
        </p:nvSpPr>
        <p:spPr>
          <a:xfrm>
            <a:off x="162462" y="263106"/>
            <a:ext cx="7620000" cy="461665"/>
          </a:xfrm>
          <a:prstGeom prst="rect">
            <a:avLst/>
          </a:prstGeom>
          <a:noFill/>
        </p:spPr>
        <p:txBody>
          <a:bodyPr wrap="square" rtlCol="0">
            <a:spAutoFit/>
          </a:bodyPr>
          <a:lstStyle/>
          <a:p>
            <a:r>
              <a:rPr lang="en-US" sz="2100" b="1" dirty="0">
                <a:solidFill>
                  <a:schemeClr val="bg1"/>
                </a:solidFill>
              </a:rPr>
              <a:t>Comparison</a:t>
            </a:r>
            <a:r>
              <a:rPr lang="en-US" sz="2400" b="1" dirty="0">
                <a:solidFill>
                  <a:schemeClr val="bg1"/>
                </a:solidFill>
              </a:rPr>
              <a:t> –</a:t>
            </a:r>
            <a:r>
              <a:rPr lang="en-US" sz="2400" dirty="0"/>
              <a:t> </a:t>
            </a:r>
            <a:r>
              <a:rPr lang="en-US" sz="2100" dirty="0">
                <a:solidFill>
                  <a:schemeClr val="bg1"/>
                </a:solidFill>
              </a:rPr>
              <a:t>Why a Liquid Separator over an Air Filter?</a:t>
            </a:r>
          </a:p>
        </p:txBody>
      </p:sp>
      <p:sp>
        <p:nvSpPr>
          <p:cNvPr id="6" name="Content Placeholder 2"/>
          <p:cNvSpPr txBox="1">
            <a:spLocks/>
          </p:cNvSpPr>
          <p:nvPr/>
        </p:nvSpPr>
        <p:spPr>
          <a:xfrm>
            <a:off x="4060029" y="1136372"/>
            <a:ext cx="4017171" cy="5410200"/>
          </a:xfrm>
          <a:prstGeom prst="rect">
            <a:avLst/>
          </a:prstGeom>
        </p:spPr>
        <p:txBody>
          <a:bodyPr>
            <a:noAutofit/>
          </a:bodyPr>
          <a:lstStyle>
            <a:lvl1pPr marL="342900" indent="-342900" algn="l" defTabSz="914400" rtl="0" eaLnBrk="1" latinLnBrk="0" hangingPunct="1">
              <a:spcBef>
                <a:spcPct val="20000"/>
              </a:spcBef>
              <a:buClr>
                <a:srgbClr val="B31B34"/>
              </a:buClr>
              <a:buSzPct val="90000"/>
              <a:buFont typeface="Wingdings" pitchFamily="2" charset="2"/>
              <a:buChar char="§"/>
              <a:defRPr sz="1600" b="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rgbClr val="B31B34"/>
              </a:buClr>
              <a:buSzPct val="90000"/>
              <a:buFont typeface="Wingdings" pitchFamily="2" charset="2"/>
              <a:buChar char="§"/>
              <a:defRPr sz="1400" b="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1500" b="1" dirty="0"/>
              <a:t>Operation</a:t>
            </a:r>
          </a:p>
          <a:p>
            <a:pPr marL="557213" lvl="1" indent="-214313" defTabSz="685800">
              <a:spcBef>
                <a:spcPts val="0"/>
              </a:spcBef>
              <a:buClrTx/>
            </a:pPr>
            <a:r>
              <a:rPr lang="en-US" sz="1200" dirty="0"/>
              <a:t>Air enters the Liquid Separator inlet and turns into the Separator module. The inlet of the separator module contains a set of </a:t>
            </a:r>
            <a:r>
              <a:rPr lang="en-US" sz="1200" b="1" dirty="0"/>
              <a:t>fixed vanes </a:t>
            </a:r>
            <a:r>
              <a:rPr lang="en-US" sz="1200" dirty="0"/>
              <a:t>which the air pass through</a:t>
            </a:r>
          </a:p>
          <a:p>
            <a:pPr marL="557213" lvl="1" indent="-214313" defTabSz="685800">
              <a:spcBef>
                <a:spcPts val="0"/>
              </a:spcBef>
              <a:buClrTx/>
            </a:pPr>
            <a:r>
              <a:rPr lang="en-US" sz="1200" dirty="0"/>
              <a:t>The vanes force the air to </a:t>
            </a:r>
            <a:r>
              <a:rPr lang="en-US" sz="1200" b="1" dirty="0"/>
              <a:t>spin</a:t>
            </a:r>
            <a:r>
              <a:rPr lang="en-US" sz="1200" dirty="0"/>
              <a:t> inside the vessel, the spinning air is then forced to </a:t>
            </a:r>
            <a:r>
              <a:rPr lang="en-US" sz="1200" b="1" dirty="0"/>
              <a:t>change direction</a:t>
            </a:r>
            <a:r>
              <a:rPr lang="en-US" sz="1200" dirty="0"/>
              <a:t> as it passes the impinger</a:t>
            </a:r>
          </a:p>
          <a:p>
            <a:pPr marL="557213" lvl="1" indent="-214313" defTabSz="685800">
              <a:spcBef>
                <a:spcPts val="0"/>
              </a:spcBef>
              <a:buClrTx/>
            </a:pPr>
            <a:r>
              <a:rPr lang="en-US" sz="1200" dirty="0"/>
              <a:t>A vortex is created; which </a:t>
            </a:r>
            <a:r>
              <a:rPr lang="en-US" sz="1200" b="1" dirty="0"/>
              <a:t>narrows and intensifies</a:t>
            </a:r>
            <a:r>
              <a:rPr lang="en-US" sz="1200" dirty="0"/>
              <a:t> as it reaches the lower part of the separator module</a:t>
            </a:r>
          </a:p>
          <a:p>
            <a:pPr marL="557213" lvl="1" indent="-214313" defTabSz="685800">
              <a:spcBef>
                <a:spcPts val="0"/>
              </a:spcBef>
              <a:buClrTx/>
            </a:pPr>
            <a:r>
              <a:rPr lang="en-US" sz="1200" dirty="0"/>
              <a:t>Bulk liquid is </a:t>
            </a:r>
            <a:r>
              <a:rPr lang="en-US" sz="1200" b="1" dirty="0"/>
              <a:t>removed</a:t>
            </a:r>
            <a:r>
              <a:rPr lang="en-US" sz="1200" dirty="0"/>
              <a:t> from the airstream due to:</a:t>
            </a:r>
          </a:p>
          <a:p>
            <a:pPr lvl="2">
              <a:buClrTx/>
            </a:pPr>
            <a:r>
              <a:rPr lang="en-US" sz="1200" dirty="0"/>
              <a:t>Directional changes of airstream</a:t>
            </a:r>
          </a:p>
          <a:p>
            <a:pPr lvl="2">
              <a:buClrTx/>
            </a:pPr>
            <a:r>
              <a:rPr lang="en-US" sz="1200" dirty="0"/>
              <a:t>Velocity changes</a:t>
            </a:r>
          </a:p>
          <a:p>
            <a:pPr lvl="2">
              <a:buClrTx/>
            </a:pPr>
            <a:r>
              <a:rPr lang="en-US" sz="1200" dirty="0"/>
              <a:t>Centrifugal action of the vortex </a:t>
            </a:r>
          </a:p>
          <a:p>
            <a:pPr marL="557213" lvl="1" indent="-214313" defTabSz="685800">
              <a:spcBef>
                <a:spcPts val="0"/>
              </a:spcBef>
              <a:buClrTx/>
            </a:pPr>
            <a:r>
              <a:rPr lang="en-US" sz="1200" dirty="0"/>
              <a:t>As the vortex reaches the bottom of the module, air is forced through the center of the vortex</a:t>
            </a:r>
          </a:p>
          <a:p>
            <a:pPr marL="557213" lvl="1" indent="-214313" defTabSz="685800">
              <a:spcBef>
                <a:spcPts val="0"/>
              </a:spcBef>
              <a:buClrTx/>
            </a:pPr>
            <a:r>
              <a:rPr lang="en-US" sz="1200" dirty="0"/>
              <a:t>Aerospace </a:t>
            </a:r>
            <a:r>
              <a:rPr lang="en-US" sz="1200" b="1" dirty="0"/>
              <a:t>turning vanes</a:t>
            </a:r>
            <a:r>
              <a:rPr lang="en-US" sz="1200" dirty="0"/>
              <a:t>, located in the outlet, turn the inefficient corner into beneficial motion.  The turning vanes </a:t>
            </a:r>
            <a:r>
              <a:rPr lang="en-US" sz="1200" b="1" dirty="0"/>
              <a:t>reduce turbulence, minimizing pressure loss and increase air output efficiency</a:t>
            </a:r>
          </a:p>
        </p:txBody>
      </p:sp>
    </p:spTree>
    <p:extLst>
      <p:ext uri="{BB962C8B-B14F-4D97-AF65-F5344CB8AC3E}">
        <p14:creationId xmlns:p14="http://schemas.microsoft.com/office/powerpoint/2010/main" val="1542519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500"/>
                                        <p:tgtEl>
                                          <p:spTgt spid="6">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wipe(left)">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BALCRANK 2013">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Balcrank">
      <a:dk1>
        <a:sysClr val="windowText" lastClr="000000"/>
      </a:dk1>
      <a:lt1>
        <a:sysClr val="window" lastClr="FFFFFF"/>
      </a:lt1>
      <a:dk2>
        <a:srgbClr val="1F497D"/>
      </a:dk2>
      <a:lt2>
        <a:srgbClr val="EEECE1"/>
      </a:lt2>
      <a:accent1>
        <a:srgbClr val="B31B34"/>
      </a:accent1>
      <a:accent2>
        <a:srgbClr val="EEAB1F"/>
      </a:accent2>
      <a:accent3>
        <a:srgbClr val="006553"/>
      </a:accent3>
      <a:accent4>
        <a:srgbClr val="0052A5"/>
      </a:accent4>
      <a:accent5>
        <a:srgbClr val="4BACC6"/>
      </a:accent5>
      <a:accent6>
        <a:srgbClr val="F79646"/>
      </a:accent6>
      <a:hlink>
        <a:srgbClr val="006FDE"/>
      </a:hlink>
      <a:folHlink>
        <a:srgbClr val="EEAB1F"/>
      </a:folHlink>
    </a:clrScheme>
    <a:fontScheme name="Balcrank">
      <a:majorFont>
        <a:latin typeface="Helvetica"/>
        <a:ea typeface=""/>
        <a:cs typeface=""/>
      </a:majorFont>
      <a:minorFont>
        <a:latin typeface="Arial"/>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20B9768-4A68-40E2-AE03-168626958842}" vid="{E33AB629-70F9-4FE0-993E-A5628B3694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23449</TotalTime>
  <Words>1279</Words>
  <Application>Microsoft Office PowerPoint</Application>
  <PresentationFormat>On-screen Show (4:3)</PresentationFormat>
  <Paragraphs>94</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vt:lpstr>
      <vt:lpstr>Wingdings</vt:lpstr>
      <vt:lpstr>BALCRANK 2013</vt:lpstr>
      <vt:lpstr>Theme1</vt:lpstr>
      <vt:lpstr>Compressed Air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 Typical Oil System Components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Williams;Rachel Hoeft</dc:creator>
  <cp:lastModifiedBy>Rachel Hoeft</cp:lastModifiedBy>
  <cp:revision>437</cp:revision>
  <cp:lastPrinted>2012-02-16T14:28:27Z</cp:lastPrinted>
  <dcterms:created xsi:type="dcterms:W3CDTF">2010-12-08T20:53:23Z</dcterms:created>
  <dcterms:modified xsi:type="dcterms:W3CDTF">2020-04-28T15:50:57Z</dcterms:modified>
  <cp:contentStatus/>
</cp:coreProperties>
</file>