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jact/ne3bOoJ/BSGmNG9g==" hashData="RZpgX4JN3kzD9PAbp/nwjTNoXw8Jh2w5EiJwqjcsAIySvpgoI1Rc8G807DdYJHXAMdsP+4UFQd26fOMhi02Lv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52" userDrawn="1">
          <p15:clr>
            <a:srgbClr val="A4A3A4"/>
          </p15:clr>
        </p15:guide>
        <p15:guide id="3" orient="horz" pos="2472" userDrawn="1">
          <p15:clr>
            <a:srgbClr val="A4A3A4"/>
          </p15:clr>
        </p15:guide>
        <p15:guide id="4" orient="horz" pos="2712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orient="horz" pos="1272" userDrawn="1">
          <p15:clr>
            <a:srgbClr val="A4A3A4"/>
          </p15:clr>
        </p15:guide>
        <p15:guide id="7" pos="3144" userDrawn="1">
          <p15:clr>
            <a:srgbClr val="A4A3A4"/>
          </p15:clr>
        </p15:guide>
        <p15:guide id="8" orient="horz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3B77D-DC97-4DC2-9B1C-27535B93F3B1}" v="382" dt="2020-04-20T17:55:46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776" y="76"/>
      </p:cViewPr>
      <p:guideLst>
        <p:guide orient="horz" pos="2160"/>
        <p:guide pos="4152"/>
        <p:guide orient="horz" pos="2472"/>
        <p:guide orient="horz" pos="2712"/>
        <p:guide pos="624"/>
        <p:guide orient="horz" pos="1272"/>
        <p:guide pos="3144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" userId="f635abfdd60461ba" providerId="LiveId" clId="{B233B77D-DC97-4DC2-9B1C-27535B93F3B1}"/>
    <pc:docChg chg="undo custSel modSld">
      <pc:chgData name="Rachel" userId="f635abfdd60461ba" providerId="LiveId" clId="{B233B77D-DC97-4DC2-9B1C-27535B93F3B1}" dt="2020-04-20T17:55:46.356" v="1205" actId="12269"/>
      <pc:docMkLst>
        <pc:docMk/>
      </pc:docMkLst>
      <pc:sldChg chg="modSp mod">
        <pc:chgData name="Rachel" userId="f635abfdd60461ba" providerId="LiveId" clId="{B233B77D-DC97-4DC2-9B1C-27535B93F3B1}" dt="2020-04-17T19:37:22.242" v="50" actId="1036"/>
        <pc:sldMkLst>
          <pc:docMk/>
          <pc:sldMk cId="3459995844" sldId="256"/>
        </pc:sldMkLst>
        <pc:spChg chg="mod">
          <ac:chgData name="Rachel" userId="f635abfdd60461ba" providerId="LiveId" clId="{B233B77D-DC97-4DC2-9B1C-27535B93F3B1}" dt="2020-04-17T19:36:30.410" v="38" actId="1036"/>
          <ac:spMkLst>
            <pc:docMk/>
            <pc:sldMk cId="3459995844" sldId="256"/>
            <ac:spMk id="2" creationId="{F73903CD-65E1-2B42-8127-7DB5A39445D2}"/>
          </ac:spMkLst>
        </pc:spChg>
        <pc:spChg chg="mod">
          <ac:chgData name="Rachel" userId="f635abfdd60461ba" providerId="LiveId" clId="{B233B77D-DC97-4DC2-9B1C-27535B93F3B1}" dt="2020-04-17T19:37:22.242" v="50" actId="1036"/>
          <ac:spMkLst>
            <pc:docMk/>
            <pc:sldMk cId="3459995844" sldId="256"/>
            <ac:spMk id="3" creationId="{2A35215C-AEFF-9143-A307-3BD591236ECD}"/>
          </ac:spMkLst>
        </pc:spChg>
      </pc:sldChg>
      <pc:sldChg chg="addSp delSp modSp mod">
        <pc:chgData name="Rachel" userId="f635abfdd60461ba" providerId="LiveId" clId="{B233B77D-DC97-4DC2-9B1C-27535B93F3B1}" dt="2020-04-20T17:55:20.351" v="1202" actId="12269"/>
        <pc:sldMkLst>
          <pc:docMk/>
          <pc:sldMk cId="4242558684" sldId="257"/>
        </pc:sldMkLst>
        <pc:spChg chg="mod">
          <ac:chgData name="Rachel" userId="f635abfdd60461ba" providerId="LiveId" clId="{B233B77D-DC97-4DC2-9B1C-27535B93F3B1}" dt="2020-04-17T20:23:57.642" v="993" actId="20577"/>
          <ac:spMkLst>
            <pc:docMk/>
            <pc:sldMk cId="4242558684" sldId="257"/>
            <ac:spMk id="2" creationId="{00000000-0000-0000-0000-000000000000}"/>
          </ac:spMkLst>
        </pc:spChg>
        <pc:spChg chg="add del mod">
          <ac:chgData name="Rachel" userId="f635abfdd60461ba" providerId="LiveId" clId="{B233B77D-DC97-4DC2-9B1C-27535B93F3B1}" dt="2020-04-17T19:32:07.181" v="9" actId="478"/>
          <ac:spMkLst>
            <pc:docMk/>
            <pc:sldMk cId="4242558684" sldId="257"/>
            <ac:spMk id="10" creationId="{E67E8990-8F89-4CA8-AEE1-95C9457CDD43}"/>
          </ac:spMkLst>
        </pc:spChg>
        <pc:spChg chg="mod">
          <ac:chgData name="Rachel" userId="f635abfdd60461ba" providerId="LiveId" clId="{B233B77D-DC97-4DC2-9B1C-27535B93F3B1}" dt="2020-04-20T17:54:00.999" v="1018" actId="14100"/>
          <ac:spMkLst>
            <pc:docMk/>
            <pc:sldMk cId="4242558684" sldId="257"/>
            <ac:spMk id="25" creationId="{00000000-0000-0000-0000-000000000000}"/>
          </ac:spMkLst>
        </pc:spChg>
        <pc:spChg chg="mod">
          <ac:chgData name="Rachel" userId="f635abfdd60461ba" providerId="LiveId" clId="{B233B77D-DC97-4DC2-9B1C-27535B93F3B1}" dt="2020-04-17T19:41:08.532" v="123" actId="1037"/>
          <ac:spMkLst>
            <pc:docMk/>
            <pc:sldMk cId="4242558684" sldId="257"/>
            <ac:spMk id="26" creationId="{00000000-0000-0000-0000-000000000000}"/>
          </ac:spMkLst>
        </pc:spChg>
        <pc:graphicFrameChg chg="mod">
          <ac:chgData name="Rachel" userId="f635abfdd60461ba" providerId="LiveId" clId="{B233B77D-DC97-4DC2-9B1C-27535B93F3B1}" dt="2020-04-20T17:55:20.351" v="1202" actId="12269"/>
          <ac:graphicFrameMkLst>
            <pc:docMk/>
            <pc:sldMk cId="4242558684" sldId="257"/>
            <ac:graphicFrameMk id="5" creationId="{00000000-0000-0000-0000-000000000000}"/>
          </ac:graphicFrameMkLst>
        </pc:graphicFrameChg>
        <pc:cxnChg chg="mod">
          <ac:chgData name="Rachel" userId="f635abfdd60461ba" providerId="LiveId" clId="{B233B77D-DC97-4DC2-9B1C-27535B93F3B1}" dt="2020-04-17T19:41:01.761" v="97" actId="1037"/>
          <ac:cxnSpMkLst>
            <pc:docMk/>
            <pc:sldMk cId="4242558684" sldId="257"/>
            <ac:cxnSpMk id="61" creationId="{00000000-0000-0000-0000-000000000000}"/>
          </ac:cxnSpMkLst>
        </pc:cxnChg>
        <pc:cxnChg chg="mod">
          <ac:chgData name="Rachel" userId="f635abfdd60461ba" providerId="LiveId" clId="{B233B77D-DC97-4DC2-9B1C-27535B93F3B1}" dt="2020-04-17T19:41:01.761" v="97" actId="1037"/>
          <ac:cxnSpMkLst>
            <pc:docMk/>
            <pc:sldMk cId="4242558684" sldId="257"/>
            <ac:cxnSpMk id="64" creationId="{00000000-0000-0000-0000-000000000000}"/>
          </ac:cxnSpMkLst>
        </pc:cxnChg>
        <pc:cxnChg chg="mod">
          <ac:chgData name="Rachel" userId="f635abfdd60461ba" providerId="LiveId" clId="{B233B77D-DC97-4DC2-9B1C-27535B93F3B1}" dt="2020-04-17T19:41:01.761" v="97" actId="1037"/>
          <ac:cxnSpMkLst>
            <pc:docMk/>
            <pc:sldMk cId="4242558684" sldId="257"/>
            <ac:cxnSpMk id="66" creationId="{00000000-0000-0000-0000-000000000000}"/>
          </ac:cxnSpMkLst>
        </pc:cxnChg>
        <pc:cxnChg chg="mod">
          <ac:chgData name="Rachel" userId="f635abfdd60461ba" providerId="LiveId" clId="{B233B77D-DC97-4DC2-9B1C-27535B93F3B1}" dt="2020-04-17T19:41:01.761" v="97" actId="1037"/>
          <ac:cxnSpMkLst>
            <pc:docMk/>
            <pc:sldMk cId="4242558684" sldId="257"/>
            <ac:cxnSpMk id="69" creationId="{00000000-0000-0000-0000-000000000000}"/>
          </ac:cxnSpMkLst>
        </pc:cxnChg>
      </pc:sldChg>
      <pc:sldChg chg="addSp delSp modSp mod">
        <pc:chgData name="Rachel" userId="f635abfdd60461ba" providerId="LiveId" clId="{B233B77D-DC97-4DC2-9B1C-27535B93F3B1}" dt="2020-04-20T17:55:28.600" v="1203" actId="12269"/>
        <pc:sldMkLst>
          <pc:docMk/>
          <pc:sldMk cId="555723070" sldId="258"/>
        </pc:sldMkLst>
        <pc:spChg chg="mod">
          <ac:chgData name="Rachel" userId="f635abfdd60461ba" providerId="LiveId" clId="{B233B77D-DC97-4DC2-9B1C-27535B93F3B1}" dt="2020-04-17T20:13:17.477" v="593" actId="20577"/>
          <ac:spMkLst>
            <pc:docMk/>
            <pc:sldMk cId="555723070" sldId="258"/>
            <ac:spMk id="2" creationId="{00000000-0000-0000-0000-000000000000}"/>
          </ac:spMkLst>
        </pc:spChg>
        <pc:spChg chg="mod">
          <ac:chgData name="Rachel" userId="f635abfdd60461ba" providerId="LiveId" clId="{B233B77D-DC97-4DC2-9B1C-27535B93F3B1}" dt="2020-04-20T17:54:15.198" v="1056" actId="1037"/>
          <ac:spMkLst>
            <pc:docMk/>
            <pc:sldMk cId="555723070" sldId="258"/>
            <ac:spMk id="3" creationId="{00000000-0000-0000-0000-000000000000}"/>
          </ac:spMkLst>
        </pc:spChg>
        <pc:spChg chg="add del mod">
          <ac:chgData name="Rachel" userId="f635abfdd60461ba" providerId="LiveId" clId="{B233B77D-DC97-4DC2-9B1C-27535B93F3B1}" dt="2020-04-17T19:50:13.664" v="127" actId="478"/>
          <ac:spMkLst>
            <pc:docMk/>
            <pc:sldMk cId="555723070" sldId="258"/>
            <ac:spMk id="5" creationId="{F319C5E1-B9F5-435E-932D-29A8F110269B}"/>
          </ac:spMkLst>
        </pc:spChg>
        <pc:graphicFrameChg chg="mod">
          <ac:chgData name="Rachel" userId="f635abfdd60461ba" providerId="LiveId" clId="{B233B77D-DC97-4DC2-9B1C-27535B93F3B1}" dt="2020-04-20T17:55:28.600" v="1203" actId="12269"/>
          <ac:graphicFrameMkLst>
            <pc:docMk/>
            <pc:sldMk cId="555723070" sldId="258"/>
            <ac:graphicFrameMk id="4" creationId="{00000000-0000-0000-0000-000000000000}"/>
          </ac:graphicFrameMkLst>
        </pc:graphicFrameChg>
      </pc:sldChg>
      <pc:sldChg chg="modSp mod">
        <pc:chgData name="Rachel" userId="f635abfdd60461ba" providerId="LiveId" clId="{B233B77D-DC97-4DC2-9B1C-27535B93F3B1}" dt="2020-04-20T17:55:35.198" v="1204" actId="12269"/>
        <pc:sldMkLst>
          <pc:docMk/>
          <pc:sldMk cId="1448747731" sldId="259"/>
        </pc:sldMkLst>
        <pc:spChg chg="mod">
          <ac:chgData name="Rachel" userId="f635abfdd60461ba" providerId="LiveId" clId="{B233B77D-DC97-4DC2-9B1C-27535B93F3B1}" dt="2020-04-17T20:23:50.355" v="991" actId="20577"/>
          <ac:spMkLst>
            <pc:docMk/>
            <pc:sldMk cId="1448747731" sldId="259"/>
            <ac:spMk id="2" creationId="{00000000-0000-0000-0000-000000000000}"/>
          </ac:spMkLst>
        </pc:spChg>
        <pc:graphicFrameChg chg="mod">
          <ac:chgData name="Rachel" userId="f635abfdd60461ba" providerId="LiveId" clId="{B233B77D-DC97-4DC2-9B1C-27535B93F3B1}" dt="2020-04-20T17:55:35.198" v="1204" actId="12269"/>
          <ac:graphicFrameMkLst>
            <pc:docMk/>
            <pc:sldMk cId="1448747731" sldId="259"/>
            <ac:graphicFrameMk id="4" creationId="{00000000-0000-0000-0000-000000000000}"/>
          </ac:graphicFrameMkLst>
        </pc:graphicFrameChg>
        <pc:cxnChg chg="mod">
          <ac:chgData name="Rachel" userId="f635abfdd60461ba" providerId="LiveId" clId="{B233B77D-DC97-4DC2-9B1C-27535B93F3B1}" dt="2020-04-17T20:17:42.999" v="740" actId="1035"/>
          <ac:cxnSpMkLst>
            <pc:docMk/>
            <pc:sldMk cId="1448747731" sldId="259"/>
            <ac:cxnSpMk id="5" creationId="{CA28843D-3E71-46C3-9197-F9F891E39692}"/>
          </ac:cxnSpMkLst>
        </pc:cxnChg>
        <pc:cxnChg chg="mod">
          <ac:chgData name="Rachel" userId="f635abfdd60461ba" providerId="LiveId" clId="{B233B77D-DC97-4DC2-9B1C-27535B93F3B1}" dt="2020-04-17T20:17:42.999" v="740" actId="1035"/>
          <ac:cxnSpMkLst>
            <pc:docMk/>
            <pc:sldMk cId="1448747731" sldId="259"/>
            <ac:cxnSpMk id="8" creationId="{336418BE-B96F-499C-B3E7-61F7B6B69513}"/>
          </ac:cxnSpMkLst>
        </pc:cxnChg>
        <pc:cxnChg chg="mod">
          <ac:chgData name="Rachel" userId="f635abfdd60461ba" providerId="LiveId" clId="{B233B77D-DC97-4DC2-9B1C-27535B93F3B1}" dt="2020-04-17T20:17:42.999" v="740" actId="1035"/>
          <ac:cxnSpMkLst>
            <pc:docMk/>
            <pc:sldMk cId="1448747731" sldId="259"/>
            <ac:cxnSpMk id="11" creationId="{A284B8A7-F114-47A8-BCCF-BCE59F7FFE0A}"/>
          </ac:cxnSpMkLst>
        </pc:cxnChg>
      </pc:sldChg>
      <pc:sldChg chg="addSp delSp modSp mod">
        <pc:chgData name="Rachel" userId="f635abfdd60461ba" providerId="LiveId" clId="{B233B77D-DC97-4DC2-9B1C-27535B93F3B1}" dt="2020-04-17T20:23:45.573" v="990" actId="20577"/>
        <pc:sldMkLst>
          <pc:docMk/>
          <pc:sldMk cId="2787180123" sldId="260"/>
        </pc:sldMkLst>
        <pc:spChg chg="mod">
          <ac:chgData name="Rachel" userId="f635abfdd60461ba" providerId="LiveId" clId="{B233B77D-DC97-4DC2-9B1C-27535B93F3B1}" dt="2020-04-17T20:23:45.573" v="990" actId="20577"/>
          <ac:spMkLst>
            <pc:docMk/>
            <pc:sldMk cId="2787180123" sldId="260"/>
            <ac:spMk id="2" creationId="{00000000-0000-0000-0000-000000000000}"/>
          </ac:spMkLst>
        </pc:spChg>
        <pc:spChg chg="mod">
          <ac:chgData name="Rachel" userId="f635abfdd60461ba" providerId="LiveId" clId="{B233B77D-DC97-4DC2-9B1C-27535B93F3B1}" dt="2020-04-17T20:07:26.274" v="437" actId="12"/>
          <ac:spMkLst>
            <pc:docMk/>
            <pc:sldMk cId="2787180123" sldId="260"/>
            <ac:spMk id="3" creationId="{00000000-0000-0000-0000-000000000000}"/>
          </ac:spMkLst>
        </pc:spChg>
        <pc:spChg chg="add del mod">
          <ac:chgData name="Rachel" userId="f635abfdd60461ba" providerId="LiveId" clId="{B233B77D-DC97-4DC2-9B1C-27535B93F3B1}" dt="2020-04-17T20:07:34.209" v="438" actId="478"/>
          <ac:spMkLst>
            <pc:docMk/>
            <pc:sldMk cId="2787180123" sldId="260"/>
            <ac:spMk id="4" creationId="{785396E2-F855-4155-96FE-9A95A1EF5054}"/>
          </ac:spMkLst>
        </pc:spChg>
        <pc:spChg chg="add mod">
          <ac:chgData name="Rachel" userId="f635abfdd60461ba" providerId="LiveId" clId="{B233B77D-DC97-4DC2-9B1C-27535B93F3B1}" dt="2020-04-17T20:08:05.230" v="497" actId="1035"/>
          <ac:spMkLst>
            <pc:docMk/>
            <pc:sldMk cId="2787180123" sldId="260"/>
            <ac:spMk id="5" creationId="{7AAF143D-8EC6-4E2A-88EE-9AD1762454AB}"/>
          </ac:spMkLst>
        </pc:spChg>
      </pc:sldChg>
      <pc:sldChg chg="modSp mod">
        <pc:chgData name="Rachel" userId="f635abfdd60461ba" providerId="LiveId" clId="{B233B77D-DC97-4DC2-9B1C-27535B93F3B1}" dt="2020-04-20T17:54:27.757" v="1094" actId="1037"/>
        <pc:sldMkLst>
          <pc:docMk/>
          <pc:sldMk cId="510381707" sldId="261"/>
        </pc:sldMkLst>
        <pc:spChg chg="mod">
          <ac:chgData name="Rachel" userId="f635abfdd60461ba" providerId="LiveId" clId="{B233B77D-DC97-4DC2-9B1C-27535B93F3B1}" dt="2020-04-17T20:13:56.391" v="609" actId="113"/>
          <ac:spMkLst>
            <pc:docMk/>
            <pc:sldMk cId="510381707" sldId="261"/>
            <ac:spMk id="2" creationId="{00000000-0000-0000-0000-000000000000}"/>
          </ac:spMkLst>
        </pc:spChg>
        <pc:spChg chg="mod">
          <ac:chgData name="Rachel" userId="f635abfdd60461ba" providerId="LiveId" clId="{B233B77D-DC97-4DC2-9B1C-27535B93F3B1}" dt="2020-04-20T17:54:27.757" v="1094" actId="1037"/>
          <ac:spMkLst>
            <pc:docMk/>
            <pc:sldMk cId="510381707" sldId="261"/>
            <ac:spMk id="3" creationId="{00000000-0000-0000-0000-000000000000}"/>
          </ac:spMkLst>
        </pc:spChg>
      </pc:sldChg>
      <pc:sldChg chg="modSp mod">
        <pc:chgData name="Rachel" userId="f635abfdd60461ba" providerId="LiveId" clId="{B233B77D-DC97-4DC2-9B1C-27535B93F3B1}" dt="2020-04-20T17:54:32.990" v="1123" actId="1036"/>
        <pc:sldMkLst>
          <pc:docMk/>
          <pc:sldMk cId="2185918358" sldId="262"/>
        </pc:sldMkLst>
        <pc:spChg chg="mod">
          <ac:chgData name="Rachel" userId="f635abfdd60461ba" providerId="LiveId" clId="{B233B77D-DC97-4DC2-9B1C-27535B93F3B1}" dt="2020-04-17T20:19:59.763" v="857" actId="113"/>
          <ac:spMkLst>
            <pc:docMk/>
            <pc:sldMk cId="2185918358" sldId="262"/>
            <ac:spMk id="2" creationId="{00000000-0000-0000-0000-000000000000}"/>
          </ac:spMkLst>
        </pc:spChg>
        <pc:spChg chg="mod">
          <ac:chgData name="Rachel" userId="f635abfdd60461ba" providerId="LiveId" clId="{B233B77D-DC97-4DC2-9B1C-27535B93F3B1}" dt="2020-04-20T17:54:32.990" v="1123" actId="1036"/>
          <ac:spMkLst>
            <pc:docMk/>
            <pc:sldMk cId="2185918358" sldId="262"/>
            <ac:spMk id="3" creationId="{00000000-0000-0000-0000-000000000000}"/>
          </ac:spMkLst>
        </pc:spChg>
      </pc:sldChg>
      <pc:sldChg chg="addSp delSp modSp mod">
        <pc:chgData name="Rachel" userId="f635abfdd60461ba" providerId="LiveId" clId="{B233B77D-DC97-4DC2-9B1C-27535B93F3B1}" dt="2020-04-20T17:55:46.356" v="1205" actId="12269"/>
        <pc:sldMkLst>
          <pc:docMk/>
          <pc:sldMk cId="2313032701" sldId="263"/>
        </pc:sldMkLst>
        <pc:spChg chg="mod">
          <ac:chgData name="Rachel" userId="f635abfdd60461ba" providerId="LiveId" clId="{B233B77D-DC97-4DC2-9B1C-27535B93F3B1}" dt="2020-04-20T15:34:21.062" v="1002" actId="255"/>
          <ac:spMkLst>
            <pc:docMk/>
            <pc:sldMk cId="2313032701" sldId="263"/>
            <ac:spMk id="2" creationId="{00000000-0000-0000-0000-000000000000}"/>
          </ac:spMkLst>
        </pc:spChg>
        <pc:spChg chg="mod">
          <ac:chgData name="Rachel" userId="f635abfdd60461ba" providerId="LiveId" clId="{B233B77D-DC97-4DC2-9B1C-27535B93F3B1}" dt="2020-04-20T17:54:43.425" v="1164" actId="1036"/>
          <ac:spMkLst>
            <pc:docMk/>
            <pc:sldMk cId="2313032701" sldId="263"/>
            <ac:spMk id="5" creationId="{00000000-0000-0000-0000-000000000000}"/>
          </ac:spMkLst>
        </pc:spChg>
        <pc:spChg chg="mod">
          <ac:chgData name="Rachel" userId="f635abfdd60461ba" providerId="LiveId" clId="{B233B77D-DC97-4DC2-9B1C-27535B93F3B1}" dt="2020-04-20T17:54:43.425" v="1164" actId="1036"/>
          <ac:spMkLst>
            <pc:docMk/>
            <pc:sldMk cId="2313032701" sldId="263"/>
            <ac:spMk id="6" creationId="{00000000-0000-0000-0000-000000000000}"/>
          </ac:spMkLst>
        </pc:spChg>
        <pc:spChg chg="add del mod">
          <ac:chgData name="Rachel" userId="f635abfdd60461ba" providerId="LiveId" clId="{B233B77D-DC97-4DC2-9B1C-27535B93F3B1}" dt="2020-04-17T20:20:43.040" v="862" actId="478"/>
          <ac:spMkLst>
            <pc:docMk/>
            <pc:sldMk cId="2313032701" sldId="263"/>
            <ac:spMk id="7" creationId="{C79137C6-1888-4F64-85B4-5CCE507BE4E6}"/>
          </ac:spMkLst>
        </pc:spChg>
        <pc:graphicFrameChg chg="mod">
          <ac:chgData name="Rachel" userId="f635abfdd60461ba" providerId="LiveId" clId="{B233B77D-DC97-4DC2-9B1C-27535B93F3B1}" dt="2020-04-20T17:55:46.356" v="1205" actId="12269"/>
          <ac:graphicFrameMkLst>
            <pc:docMk/>
            <pc:sldMk cId="2313032701" sldId="263"/>
            <ac:graphicFrameMk id="4" creationId="{00000000-0000-0000-0000-000000000000}"/>
          </ac:graphicFrameMkLst>
        </pc:graphicFrameChg>
      </pc:sldChg>
      <pc:sldChg chg="modSp mod">
        <pc:chgData name="Rachel" userId="f635abfdd60461ba" providerId="LiveId" clId="{B233B77D-DC97-4DC2-9B1C-27535B93F3B1}" dt="2020-04-20T17:54:52.244" v="1201" actId="1035"/>
        <pc:sldMkLst>
          <pc:docMk/>
          <pc:sldMk cId="2997682538" sldId="264"/>
        </pc:sldMkLst>
        <pc:spChg chg="mod">
          <ac:chgData name="Rachel" userId="f635abfdd60461ba" providerId="LiveId" clId="{B233B77D-DC97-4DC2-9B1C-27535B93F3B1}" dt="2020-04-20T15:35:35.137" v="1011" actId="313"/>
          <ac:spMkLst>
            <pc:docMk/>
            <pc:sldMk cId="2997682538" sldId="264"/>
            <ac:spMk id="2" creationId="{00000000-0000-0000-0000-000000000000}"/>
          </ac:spMkLst>
        </pc:spChg>
        <pc:spChg chg="mod">
          <ac:chgData name="Rachel" userId="f635abfdd60461ba" providerId="LiveId" clId="{B233B77D-DC97-4DC2-9B1C-27535B93F3B1}" dt="2020-04-20T17:54:52.244" v="1201" actId="1035"/>
          <ac:spMkLst>
            <pc:docMk/>
            <pc:sldMk cId="2997682538" sldId="26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C25E3-5A78-AA43-B213-5051872695A5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9B0EC-1137-5B4D-9C44-8EB4C2667149}">
      <dgm:prSet phldrT="[Text]"/>
      <dgm:spPr/>
      <dgm:t>
        <a:bodyPr/>
        <a:lstStyle/>
        <a:p>
          <a:r>
            <a:rPr lang="en-US" dirty="0"/>
            <a:t>Major Oil Companies</a:t>
          </a:r>
        </a:p>
        <a:p>
          <a:r>
            <a:rPr lang="en-US" dirty="0"/>
            <a:t>(Exxon ,Chevron , Mobil)</a:t>
          </a:r>
        </a:p>
      </dgm:t>
    </dgm:pt>
    <dgm:pt modelId="{2B4F219E-BCA7-484B-934C-9AAFD63170D7}" type="parTrans" cxnId="{06383BE1-9FDD-6747-8CCB-827E316FBD49}">
      <dgm:prSet/>
      <dgm:spPr/>
      <dgm:t>
        <a:bodyPr/>
        <a:lstStyle/>
        <a:p>
          <a:endParaRPr lang="en-US"/>
        </a:p>
      </dgm:t>
    </dgm:pt>
    <dgm:pt modelId="{D36D6112-C69B-4242-9803-31E238A21A67}" type="sibTrans" cxnId="{06383BE1-9FDD-6747-8CCB-827E316FBD49}">
      <dgm:prSet/>
      <dgm:spPr/>
      <dgm:t>
        <a:bodyPr/>
        <a:lstStyle/>
        <a:p>
          <a:endParaRPr lang="en-US"/>
        </a:p>
      </dgm:t>
    </dgm:pt>
    <dgm:pt modelId="{27BF9DA5-29FB-D84E-A73E-F2FD9C5CD613}">
      <dgm:prSet phldrT="[Text]"/>
      <dgm:spPr/>
      <dgm:t>
        <a:bodyPr/>
        <a:lstStyle/>
        <a:p>
          <a:r>
            <a:rPr lang="en-US" dirty="0"/>
            <a:t>Oil Marketer Automotive</a:t>
          </a:r>
        </a:p>
        <a:p>
          <a:r>
            <a:rPr lang="en-US" dirty="0"/>
            <a:t>(</a:t>
          </a:r>
          <a:r>
            <a:rPr lang="en-US" dirty="0" err="1"/>
            <a:t>Lyden</a:t>
          </a:r>
          <a:r>
            <a:rPr lang="en-US" dirty="0"/>
            <a:t>, </a:t>
          </a:r>
          <a:r>
            <a:rPr lang="en-US" dirty="0" err="1"/>
            <a:t>Vesco</a:t>
          </a:r>
          <a:r>
            <a:rPr lang="en-US" dirty="0"/>
            <a:t>)</a:t>
          </a:r>
        </a:p>
      </dgm:t>
    </dgm:pt>
    <dgm:pt modelId="{0AACECB8-0327-7242-AE74-0B346C0CEEAD}" type="parTrans" cxnId="{5069E574-CB10-F447-AFF2-48095D35799A}">
      <dgm:prSet/>
      <dgm:spPr/>
      <dgm:t>
        <a:bodyPr/>
        <a:lstStyle/>
        <a:p>
          <a:endParaRPr lang="en-US"/>
        </a:p>
      </dgm:t>
    </dgm:pt>
    <dgm:pt modelId="{FC50ADE4-3337-ED47-9D0B-11444ADACC53}" type="sibTrans" cxnId="{5069E574-CB10-F447-AFF2-48095D35799A}">
      <dgm:prSet/>
      <dgm:spPr/>
      <dgm:t>
        <a:bodyPr/>
        <a:lstStyle/>
        <a:p>
          <a:endParaRPr lang="en-US"/>
        </a:p>
      </dgm:t>
    </dgm:pt>
    <dgm:pt modelId="{EE1F0FE7-573D-4F44-9530-BD4DC91540C2}">
      <dgm:prSet phldrT="[Text]"/>
      <dgm:spPr/>
      <dgm:t>
        <a:bodyPr/>
        <a:lstStyle/>
        <a:p>
          <a:r>
            <a:rPr lang="en-US" dirty="0"/>
            <a:t>Oil Marketer Commercial/Industrial</a:t>
          </a:r>
        </a:p>
      </dgm:t>
    </dgm:pt>
    <dgm:pt modelId="{53F09673-3CB7-3A41-82E9-0B955BE86CC3}" type="parTrans" cxnId="{C1E93B41-ED98-8F4B-8FDF-D1849F4CF45D}">
      <dgm:prSet/>
      <dgm:spPr/>
      <dgm:t>
        <a:bodyPr/>
        <a:lstStyle/>
        <a:p>
          <a:endParaRPr lang="en-US"/>
        </a:p>
      </dgm:t>
    </dgm:pt>
    <dgm:pt modelId="{05C52CAA-2C95-C24D-B4FB-53D577844625}" type="sibTrans" cxnId="{C1E93B41-ED98-8F4B-8FDF-D1849F4CF45D}">
      <dgm:prSet/>
      <dgm:spPr/>
      <dgm:t>
        <a:bodyPr/>
        <a:lstStyle/>
        <a:p>
          <a:endParaRPr lang="en-US"/>
        </a:p>
      </dgm:t>
    </dgm:pt>
    <dgm:pt modelId="{62DFBA35-EE5A-074C-8296-23447DB43F2E}">
      <dgm:prSet/>
      <dgm:spPr/>
      <dgm:t>
        <a:bodyPr/>
        <a:lstStyle/>
        <a:p>
          <a:r>
            <a:rPr lang="en-US" dirty="0"/>
            <a:t>MED</a:t>
          </a:r>
        </a:p>
      </dgm:t>
    </dgm:pt>
    <dgm:pt modelId="{DE25E3E6-BC97-814E-A49B-2774363A1780}" type="parTrans" cxnId="{C37B8834-1877-2A44-8CC8-AF52424F6F42}">
      <dgm:prSet/>
      <dgm:spPr/>
      <dgm:t>
        <a:bodyPr/>
        <a:lstStyle/>
        <a:p>
          <a:endParaRPr lang="en-US"/>
        </a:p>
      </dgm:t>
    </dgm:pt>
    <dgm:pt modelId="{B08B3BBD-FF68-E74E-83B0-47297B0EFA39}" type="sibTrans" cxnId="{C37B8834-1877-2A44-8CC8-AF52424F6F42}">
      <dgm:prSet/>
      <dgm:spPr/>
      <dgm:t>
        <a:bodyPr/>
        <a:lstStyle/>
        <a:p>
          <a:endParaRPr lang="en-US"/>
        </a:p>
      </dgm:t>
    </dgm:pt>
    <dgm:pt modelId="{4075BACC-BDD8-F245-945C-2DA62EAA6BDD}">
      <dgm:prSet/>
      <dgm:spPr/>
      <dgm:t>
        <a:bodyPr/>
        <a:lstStyle/>
        <a:p>
          <a:r>
            <a:rPr lang="en-US" dirty="0"/>
            <a:t>ASC</a:t>
          </a:r>
        </a:p>
      </dgm:t>
    </dgm:pt>
    <dgm:pt modelId="{92C98345-A0B0-5347-A62A-0E7A4294C25F}" type="parTrans" cxnId="{4EA1BCD3-0836-604E-9614-1B5033B8337E}">
      <dgm:prSet/>
      <dgm:spPr/>
      <dgm:t>
        <a:bodyPr/>
        <a:lstStyle/>
        <a:p>
          <a:endParaRPr lang="en-US"/>
        </a:p>
      </dgm:t>
    </dgm:pt>
    <dgm:pt modelId="{348F674B-6E36-4245-8D40-A19A9F5EC73F}" type="sibTrans" cxnId="{4EA1BCD3-0836-604E-9614-1B5033B8337E}">
      <dgm:prSet/>
      <dgm:spPr/>
      <dgm:t>
        <a:bodyPr/>
        <a:lstStyle/>
        <a:p>
          <a:endParaRPr lang="en-US"/>
        </a:p>
      </dgm:t>
    </dgm:pt>
    <dgm:pt modelId="{A5D4AAA2-729B-634E-9E76-2B7AE5485670}">
      <dgm:prSet/>
      <dgm:spPr/>
      <dgm:t>
        <a:bodyPr/>
        <a:lstStyle/>
        <a:p>
          <a:r>
            <a:rPr lang="en-US" dirty="0"/>
            <a:t>End-User</a:t>
          </a:r>
        </a:p>
      </dgm:t>
    </dgm:pt>
    <dgm:pt modelId="{75795683-C292-8441-8DC1-177E2373C4B6}" type="parTrans" cxnId="{0FA424CB-23A2-E245-8990-DD1322AD9A93}">
      <dgm:prSet/>
      <dgm:spPr/>
      <dgm:t>
        <a:bodyPr/>
        <a:lstStyle/>
        <a:p>
          <a:endParaRPr lang="en-US"/>
        </a:p>
      </dgm:t>
    </dgm:pt>
    <dgm:pt modelId="{4868AB41-90E9-4E44-80FA-3CCC3D30FD46}" type="sibTrans" cxnId="{0FA424CB-23A2-E245-8990-DD1322AD9A93}">
      <dgm:prSet/>
      <dgm:spPr/>
      <dgm:t>
        <a:bodyPr/>
        <a:lstStyle/>
        <a:p>
          <a:endParaRPr lang="en-US"/>
        </a:p>
      </dgm:t>
    </dgm:pt>
    <dgm:pt modelId="{4EE9AF59-454C-2643-8AD6-DB4F687A8FD7}" type="pres">
      <dgm:prSet presAssocID="{636C25E3-5A78-AA43-B213-5051872695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2E3ADE-EEC9-3940-B7D2-AB64FF4467A2}" type="pres">
      <dgm:prSet presAssocID="{B6D9B0EC-1137-5B4D-9C44-8EB4C2667149}" presName="hierRoot1" presStyleCnt="0">
        <dgm:presLayoutVars>
          <dgm:hierBranch val="init"/>
        </dgm:presLayoutVars>
      </dgm:prSet>
      <dgm:spPr/>
    </dgm:pt>
    <dgm:pt modelId="{F96BB22B-A36C-FB41-A90C-67855408C05F}" type="pres">
      <dgm:prSet presAssocID="{B6D9B0EC-1137-5B4D-9C44-8EB4C2667149}" presName="rootComposite1" presStyleCnt="0"/>
      <dgm:spPr/>
    </dgm:pt>
    <dgm:pt modelId="{F0DEA6A7-C912-214C-B2D7-706B182E15C9}" type="pres">
      <dgm:prSet presAssocID="{B6D9B0EC-1137-5B4D-9C44-8EB4C2667149}" presName="rootText1" presStyleLbl="node0" presStyleIdx="0" presStyleCnt="4" custLinFactNeighborX="-2805" custLinFactNeighborY="2795">
        <dgm:presLayoutVars>
          <dgm:chPref val="3"/>
        </dgm:presLayoutVars>
      </dgm:prSet>
      <dgm:spPr/>
    </dgm:pt>
    <dgm:pt modelId="{EF6CF15E-CBFA-ED46-9B84-D52A342F1D9B}" type="pres">
      <dgm:prSet presAssocID="{B6D9B0EC-1137-5B4D-9C44-8EB4C2667149}" presName="rootConnector1" presStyleLbl="node1" presStyleIdx="0" presStyleCnt="0"/>
      <dgm:spPr/>
    </dgm:pt>
    <dgm:pt modelId="{DC925D89-CF27-C747-A612-72D780EB147D}" type="pres">
      <dgm:prSet presAssocID="{B6D9B0EC-1137-5B4D-9C44-8EB4C2667149}" presName="hierChild2" presStyleCnt="0"/>
      <dgm:spPr/>
    </dgm:pt>
    <dgm:pt modelId="{C25403AE-C622-4E42-8982-2F9A35D70672}" type="pres">
      <dgm:prSet presAssocID="{0AACECB8-0327-7242-AE74-0B346C0CEEAD}" presName="Name37" presStyleLbl="parChTrans1D2" presStyleIdx="0" presStyleCnt="2"/>
      <dgm:spPr/>
    </dgm:pt>
    <dgm:pt modelId="{7162BADC-C93D-024C-8192-2266F5E22A7E}" type="pres">
      <dgm:prSet presAssocID="{27BF9DA5-29FB-D84E-A73E-F2FD9C5CD613}" presName="hierRoot2" presStyleCnt="0">
        <dgm:presLayoutVars>
          <dgm:hierBranch val="init"/>
        </dgm:presLayoutVars>
      </dgm:prSet>
      <dgm:spPr/>
    </dgm:pt>
    <dgm:pt modelId="{7F498266-311D-6240-BA06-C86DB0A17B17}" type="pres">
      <dgm:prSet presAssocID="{27BF9DA5-29FB-D84E-A73E-F2FD9C5CD613}" presName="rootComposite" presStyleCnt="0"/>
      <dgm:spPr/>
    </dgm:pt>
    <dgm:pt modelId="{D593056C-953F-5A48-9CC3-6D896C087A01}" type="pres">
      <dgm:prSet presAssocID="{27BF9DA5-29FB-D84E-A73E-F2FD9C5CD613}" presName="rootText" presStyleLbl="node2" presStyleIdx="0" presStyleCnt="2" custScaleX="76658" custScaleY="68256" custLinFactNeighborX="29861" custLinFactNeighborY="-2591">
        <dgm:presLayoutVars>
          <dgm:chPref val="3"/>
        </dgm:presLayoutVars>
      </dgm:prSet>
      <dgm:spPr/>
    </dgm:pt>
    <dgm:pt modelId="{DE9ED603-0B81-9143-8EAE-52D30CA2ECD1}" type="pres">
      <dgm:prSet presAssocID="{27BF9DA5-29FB-D84E-A73E-F2FD9C5CD613}" presName="rootConnector" presStyleLbl="node2" presStyleIdx="0" presStyleCnt="2"/>
      <dgm:spPr/>
    </dgm:pt>
    <dgm:pt modelId="{0F36341C-FDF3-7B4A-8B01-7C122EFA3533}" type="pres">
      <dgm:prSet presAssocID="{27BF9DA5-29FB-D84E-A73E-F2FD9C5CD613}" presName="hierChild4" presStyleCnt="0"/>
      <dgm:spPr/>
    </dgm:pt>
    <dgm:pt modelId="{96D8E345-5648-2C43-9355-D45187745926}" type="pres">
      <dgm:prSet presAssocID="{27BF9DA5-29FB-D84E-A73E-F2FD9C5CD613}" presName="hierChild5" presStyleCnt="0"/>
      <dgm:spPr/>
    </dgm:pt>
    <dgm:pt modelId="{BA4669D1-8857-E543-91CD-BE419AA398AE}" type="pres">
      <dgm:prSet presAssocID="{53F09673-3CB7-3A41-82E9-0B955BE86CC3}" presName="Name37" presStyleLbl="parChTrans1D2" presStyleIdx="1" presStyleCnt="2"/>
      <dgm:spPr/>
    </dgm:pt>
    <dgm:pt modelId="{43864963-162A-624F-B44F-7DBD230DC8F0}" type="pres">
      <dgm:prSet presAssocID="{EE1F0FE7-573D-4F44-9530-BD4DC91540C2}" presName="hierRoot2" presStyleCnt="0">
        <dgm:presLayoutVars>
          <dgm:hierBranch val="init"/>
        </dgm:presLayoutVars>
      </dgm:prSet>
      <dgm:spPr/>
    </dgm:pt>
    <dgm:pt modelId="{46132896-7E36-E64E-B00F-12C367B66069}" type="pres">
      <dgm:prSet presAssocID="{EE1F0FE7-573D-4F44-9530-BD4DC91540C2}" presName="rootComposite" presStyleCnt="0"/>
      <dgm:spPr/>
    </dgm:pt>
    <dgm:pt modelId="{E40B93EA-5FFF-C348-832E-BB301AFABF0B}" type="pres">
      <dgm:prSet presAssocID="{EE1F0FE7-573D-4F44-9530-BD4DC91540C2}" presName="rootText" presStyleLbl="node2" presStyleIdx="1" presStyleCnt="2" custScaleX="68502" custScaleY="69348" custLinFactNeighborX="12510" custLinFactNeighborY="-4510">
        <dgm:presLayoutVars>
          <dgm:chPref val="3"/>
        </dgm:presLayoutVars>
      </dgm:prSet>
      <dgm:spPr/>
    </dgm:pt>
    <dgm:pt modelId="{1797FEAB-ECFB-744C-A60E-3EF45B13BF84}" type="pres">
      <dgm:prSet presAssocID="{EE1F0FE7-573D-4F44-9530-BD4DC91540C2}" presName="rootConnector" presStyleLbl="node2" presStyleIdx="1" presStyleCnt="2"/>
      <dgm:spPr/>
    </dgm:pt>
    <dgm:pt modelId="{2DCFB32C-E152-F94D-846D-760E00AE30E8}" type="pres">
      <dgm:prSet presAssocID="{EE1F0FE7-573D-4F44-9530-BD4DC91540C2}" presName="hierChild4" presStyleCnt="0"/>
      <dgm:spPr/>
    </dgm:pt>
    <dgm:pt modelId="{9E4FF7AD-04D6-8443-9B5F-43B73873A41E}" type="pres">
      <dgm:prSet presAssocID="{EE1F0FE7-573D-4F44-9530-BD4DC91540C2}" presName="hierChild5" presStyleCnt="0"/>
      <dgm:spPr/>
    </dgm:pt>
    <dgm:pt modelId="{073D31F5-5734-014E-B404-EEE0FF454FAC}" type="pres">
      <dgm:prSet presAssocID="{B6D9B0EC-1137-5B4D-9C44-8EB4C2667149}" presName="hierChild3" presStyleCnt="0"/>
      <dgm:spPr/>
    </dgm:pt>
    <dgm:pt modelId="{DC2867F2-8768-A044-878F-ED2CC391A21C}" type="pres">
      <dgm:prSet presAssocID="{62DFBA35-EE5A-074C-8296-23447DB43F2E}" presName="hierRoot1" presStyleCnt="0">
        <dgm:presLayoutVars>
          <dgm:hierBranch val="init"/>
        </dgm:presLayoutVars>
      </dgm:prSet>
      <dgm:spPr/>
    </dgm:pt>
    <dgm:pt modelId="{56D90C70-4188-7B47-86A5-EE02E4226298}" type="pres">
      <dgm:prSet presAssocID="{62DFBA35-EE5A-074C-8296-23447DB43F2E}" presName="rootComposite1" presStyleCnt="0"/>
      <dgm:spPr/>
    </dgm:pt>
    <dgm:pt modelId="{13A70E2E-93B3-174E-9430-3E79447002F9}" type="pres">
      <dgm:prSet presAssocID="{62DFBA35-EE5A-074C-8296-23447DB43F2E}" presName="rootText1" presStyleLbl="node0" presStyleIdx="1" presStyleCnt="4" custScaleX="56442" custScaleY="61272" custLinFactNeighborX="38742" custLinFactNeighborY="-1452">
        <dgm:presLayoutVars>
          <dgm:chPref val="3"/>
        </dgm:presLayoutVars>
      </dgm:prSet>
      <dgm:spPr/>
    </dgm:pt>
    <dgm:pt modelId="{A1033623-A121-E145-8C67-EC58CD8E1673}" type="pres">
      <dgm:prSet presAssocID="{62DFBA35-EE5A-074C-8296-23447DB43F2E}" presName="rootConnector1" presStyleLbl="node1" presStyleIdx="0" presStyleCnt="0"/>
      <dgm:spPr/>
    </dgm:pt>
    <dgm:pt modelId="{75BE65FE-4366-6D44-B1DB-E3BFC6FFA90A}" type="pres">
      <dgm:prSet presAssocID="{62DFBA35-EE5A-074C-8296-23447DB43F2E}" presName="hierChild2" presStyleCnt="0"/>
      <dgm:spPr/>
    </dgm:pt>
    <dgm:pt modelId="{C758F641-1E01-9742-BF18-BF32D0451C7B}" type="pres">
      <dgm:prSet presAssocID="{62DFBA35-EE5A-074C-8296-23447DB43F2E}" presName="hierChild3" presStyleCnt="0"/>
      <dgm:spPr/>
    </dgm:pt>
    <dgm:pt modelId="{411939E7-B1AC-6649-B247-7346D4C84A7C}" type="pres">
      <dgm:prSet presAssocID="{4075BACC-BDD8-F245-945C-2DA62EAA6BDD}" presName="hierRoot1" presStyleCnt="0">
        <dgm:presLayoutVars>
          <dgm:hierBranch val="init"/>
        </dgm:presLayoutVars>
      </dgm:prSet>
      <dgm:spPr/>
    </dgm:pt>
    <dgm:pt modelId="{3C2B7E91-F03A-A548-9C73-5D921514AF00}" type="pres">
      <dgm:prSet presAssocID="{4075BACC-BDD8-F245-945C-2DA62EAA6BDD}" presName="rootComposite1" presStyleCnt="0"/>
      <dgm:spPr/>
    </dgm:pt>
    <dgm:pt modelId="{57D9385C-6E7A-7C4B-A776-9B42DB909EF3}" type="pres">
      <dgm:prSet presAssocID="{4075BACC-BDD8-F245-945C-2DA62EAA6BDD}" presName="rootText1" presStyleLbl="node0" presStyleIdx="2" presStyleCnt="4" custScaleX="55690" custScaleY="61277" custLinFactNeighborX="41450" custLinFactNeighborY="-1457">
        <dgm:presLayoutVars>
          <dgm:chPref val="3"/>
        </dgm:presLayoutVars>
      </dgm:prSet>
      <dgm:spPr/>
    </dgm:pt>
    <dgm:pt modelId="{B5A3FD79-760C-174E-A03F-12786D84DC66}" type="pres">
      <dgm:prSet presAssocID="{4075BACC-BDD8-F245-945C-2DA62EAA6BDD}" presName="rootConnector1" presStyleLbl="node1" presStyleIdx="0" presStyleCnt="0"/>
      <dgm:spPr/>
    </dgm:pt>
    <dgm:pt modelId="{CB5F2066-33E6-5C40-AA84-7FA4C435CC27}" type="pres">
      <dgm:prSet presAssocID="{4075BACC-BDD8-F245-945C-2DA62EAA6BDD}" presName="hierChild2" presStyleCnt="0"/>
      <dgm:spPr/>
    </dgm:pt>
    <dgm:pt modelId="{BCB9D3CE-A1CA-1E47-8D7C-8AC26515837B}" type="pres">
      <dgm:prSet presAssocID="{4075BACC-BDD8-F245-945C-2DA62EAA6BDD}" presName="hierChild3" presStyleCnt="0"/>
      <dgm:spPr/>
    </dgm:pt>
    <dgm:pt modelId="{AE17E5EE-00C4-C646-BB32-C50021A2B0F0}" type="pres">
      <dgm:prSet presAssocID="{A5D4AAA2-729B-634E-9E76-2B7AE5485670}" presName="hierRoot1" presStyleCnt="0">
        <dgm:presLayoutVars>
          <dgm:hierBranch val="init"/>
        </dgm:presLayoutVars>
      </dgm:prSet>
      <dgm:spPr/>
    </dgm:pt>
    <dgm:pt modelId="{26D1E65D-3E01-BB4F-8BE6-7DF2BDF75576}" type="pres">
      <dgm:prSet presAssocID="{A5D4AAA2-729B-634E-9E76-2B7AE5485670}" presName="rootComposite1" presStyleCnt="0"/>
      <dgm:spPr/>
    </dgm:pt>
    <dgm:pt modelId="{3AD63D9C-C894-134D-8D16-ADED8E4A8879}" type="pres">
      <dgm:prSet presAssocID="{A5D4AAA2-729B-634E-9E76-2B7AE5485670}" presName="rootText1" presStyleLbl="node0" presStyleIdx="3" presStyleCnt="4" custLinFactY="10377" custLinFactNeighborX="-96753" custLinFactNeighborY="100000">
        <dgm:presLayoutVars>
          <dgm:chPref val="3"/>
        </dgm:presLayoutVars>
      </dgm:prSet>
      <dgm:spPr/>
    </dgm:pt>
    <dgm:pt modelId="{F49DA6A3-1562-0545-8F9F-C55375A18275}" type="pres">
      <dgm:prSet presAssocID="{A5D4AAA2-729B-634E-9E76-2B7AE5485670}" presName="rootConnector1" presStyleLbl="node1" presStyleIdx="0" presStyleCnt="0"/>
      <dgm:spPr/>
    </dgm:pt>
    <dgm:pt modelId="{37C03FE7-1901-324C-A0FF-ACD0C1F4ED79}" type="pres">
      <dgm:prSet presAssocID="{A5D4AAA2-729B-634E-9E76-2B7AE5485670}" presName="hierChild2" presStyleCnt="0"/>
      <dgm:spPr/>
    </dgm:pt>
    <dgm:pt modelId="{FAD1FBE4-EB35-7642-9A73-E6AA3A60BDB5}" type="pres">
      <dgm:prSet presAssocID="{A5D4AAA2-729B-634E-9E76-2B7AE5485670}" presName="hierChild3" presStyleCnt="0"/>
      <dgm:spPr/>
    </dgm:pt>
  </dgm:ptLst>
  <dgm:cxnLst>
    <dgm:cxn modelId="{CC8EFB1C-4D77-214F-8B95-2D3C416DE645}" type="presOf" srcId="{62DFBA35-EE5A-074C-8296-23447DB43F2E}" destId="{A1033623-A121-E145-8C67-EC58CD8E1673}" srcOrd="1" destOrd="0" presId="urn:microsoft.com/office/officeart/2005/8/layout/orgChart1"/>
    <dgm:cxn modelId="{C37B8834-1877-2A44-8CC8-AF52424F6F42}" srcId="{636C25E3-5A78-AA43-B213-5051872695A5}" destId="{62DFBA35-EE5A-074C-8296-23447DB43F2E}" srcOrd="1" destOrd="0" parTransId="{DE25E3E6-BC97-814E-A49B-2774363A1780}" sibTransId="{B08B3BBD-FF68-E74E-83B0-47297B0EFA39}"/>
    <dgm:cxn modelId="{F5E0AB35-4CD3-4948-85BA-D00D4BC40ACA}" type="presOf" srcId="{636C25E3-5A78-AA43-B213-5051872695A5}" destId="{4EE9AF59-454C-2643-8AD6-DB4F687A8FD7}" srcOrd="0" destOrd="0" presId="urn:microsoft.com/office/officeart/2005/8/layout/orgChart1"/>
    <dgm:cxn modelId="{28236D38-247D-494B-B8B0-DB2BEF740533}" type="presOf" srcId="{A5D4AAA2-729B-634E-9E76-2B7AE5485670}" destId="{3AD63D9C-C894-134D-8D16-ADED8E4A8879}" srcOrd="0" destOrd="0" presId="urn:microsoft.com/office/officeart/2005/8/layout/orgChart1"/>
    <dgm:cxn modelId="{3386CD3A-EBC1-5945-AB07-4653171ABB28}" type="presOf" srcId="{4075BACC-BDD8-F245-945C-2DA62EAA6BDD}" destId="{B5A3FD79-760C-174E-A03F-12786D84DC66}" srcOrd="1" destOrd="0" presId="urn:microsoft.com/office/officeart/2005/8/layout/orgChart1"/>
    <dgm:cxn modelId="{39DDE75F-9E97-7849-8A35-F916D89B7F48}" type="presOf" srcId="{B6D9B0EC-1137-5B4D-9C44-8EB4C2667149}" destId="{F0DEA6A7-C912-214C-B2D7-706B182E15C9}" srcOrd="0" destOrd="0" presId="urn:microsoft.com/office/officeart/2005/8/layout/orgChart1"/>
    <dgm:cxn modelId="{C1E93B41-ED98-8F4B-8FDF-D1849F4CF45D}" srcId="{B6D9B0EC-1137-5B4D-9C44-8EB4C2667149}" destId="{EE1F0FE7-573D-4F44-9530-BD4DC91540C2}" srcOrd="1" destOrd="0" parTransId="{53F09673-3CB7-3A41-82E9-0B955BE86CC3}" sibTransId="{05C52CAA-2C95-C24D-B4FB-53D577844625}"/>
    <dgm:cxn modelId="{8199844D-33A3-5440-912A-F529E7B4AE3C}" type="presOf" srcId="{27BF9DA5-29FB-D84E-A73E-F2FD9C5CD613}" destId="{D593056C-953F-5A48-9CC3-6D896C087A01}" srcOrd="0" destOrd="0" presId="urn:microsoft.com/office/officeart/2005/8/layout/orgChart1"/>
    <dgm:cxn modelId="{FA1E7C4E-A3F7-B648-9A8F-BBCA728435F1}" type="presOf" srcId="{A5D4AAA2-729B-634E-9E76-2B7AE5485670}" destId="{F49DA6A3-1562-0545-8F9F-C55375A18275}" srcOrd="1" destOrd="0" presId="urn:microsoft.com/office/officeart/2005/8/layout/orgChart1"/>
    <dgm:cxn modelId="{5069E574-CB10-F447-AFF2-48095D35799A}" srcId="{B6D9B0EC-1137-5B4D-9C44-8EB4C2667149}" destId="{27BF9DA5-29FB-D84E-A73E-F2FD9C5CD613}" srcOrd="0" destOrd="0" parTransId="{0AACECB8-0327-7242-AE74-0B346C0CEEAD}" sibTransId="{FC50ADE4-3337-ED47-9D0B-11444ADACC53}"/>
    <dgm:cxn modelId="{6F5AE598-97A0-C74E-A245-FCF56032A60C}" type="presOf" srcId="{EE1F0FE7-573D-4F44-9530-BD4DC91540C2}" destId="{E40B93EA-5FFF-C348-832E-BB301AFABF0B}" srcOrd="0" destOrd="0" presId="urn:microsoft.com/office/officeart/2005/8/layout/orgChart1"/>
    <dgm:cxn modelId="{9704C3B5-5F4B-3F41-A4E2-E43579E590F2}" type="presOf" srcId="{62DFBA35-EE5A-074C-8296-23447DB43F2E}" destId="{13A70E2E-93B3-174E-9430-3E79447002F9}" srcOrd="0" destOrd="0" presId="urn:microsoft.com/office/officeart/2005/8/layout/orgChart1"/>
    <dgm:cxn modelId="{7B7CE4C3-1D55-CB43-BC82-A49FAA9B6413}" type="presOf" srcId="{B6D9B0EC-1137-5B4D-9C44-8EB4C2667149}" destId="{EF6CF15E-CBFA-ED46-9B84-D52A342F1D9B}" srcOrd="1" destOrd="0" presId="urn:microsoft.com/office/officeart/2005/8/layout/orgChart1"/>
    <dgm:cxn modelId="{B78F9AC9-46C9-F248-ABC9-C4836239643F}" type="presOf" srcId="{0AACECB8-0327-7242-AE74-0B346C0CEEAD}" destId="{C25403AE-C622-4E42-8982-2F9A35D70672}" srcOrd="0" destOrd="0" presId="urn:microsoft.com/office/officeart/2005/8/layout/orgChart1"/>
    <dgm:cxn modelId="{0FA424CB-23A2-E245-8990-DD1322AD9A93}" srcId="{636C25E3-5A78-AA43-B213-5051872695A5}" destId="{A5D4AAA2-729B-634E-9E76-2B7AE5485670}" srcOrd="3" destOrd="0" parTransId="{75795683-C292-8441-8DC1-177E2373C4B6}" sibTransId="{4868AB41-90E9-4E44-80FA-3CCC3D30FD46}"/>
    <dgm:cxn modelId="{737853CE-8D1E-574D-8D3C-15EDAF13AFF5}" type="presOf" srcId="{4075BACC-BDD8-F245-945C-2DA62EAA6BDD}" destId="{57D9385C-6E7A-7C4B-A776-9B42DB909EF3}" srcOrd="0" destOrd="0" presId="urn:microsoft.com/office/officeart/2005/8/layout/orgChart1"/>
    <dgm:cxn modelId="{4EA1BCD3-0836-604E-9614-1B5033B8337E}" srcId="{636C25E3-5A78-AA43-B213-5051872695A5}" destId="{4075BACC-BDD8-F245-945C-2DA62EAA6BDD}" srcOrd="2" destOrd="0" parTransId="{92C98345-A0B0-5347-A62A-0E7A4294C25F}" sibTransId="{348F674B-6E36-4245-8D40-A19A9F5EC73F}"/>
    <dgm:cxn modelId="{3BC0B3DD-32A1-FC44-A8EE-2124AAEF5E34}" type="presOf" srcId="{EE1F0FE7-573D-4F44-9530-BD4DC91540C2}" destId="{1797FEAB-ECFB-744C-A60E-3EF45B13BF84}" srcOrd="1" destOrd="0" presId="urn:microsoft.com/office/officeart/2005/8/layout/orgChart1"/>
    <dgm:cxn modelId="{06383BE1-9FDD-6747-8CCB-827E316FBD49}" srcId="{636C25E3-5A78-AA43-B213-5051872695A5}" destId="{B6D9B0EC-1137-5B4D-9C44-8EB4C2667149}" srcOrd="0" destOrd="0" parTransId="{2B4F219E-BCA7-484B-934C-9AAFD63170D7}" sibTransId="{D36D6112-C69B-4242-9803-31E238A21A67}"/>
    <dgm:cxn modelId="{BCCCA3E1-DA4D-8342-8C71-C3DE20C215FD}" type="presOf" srcId="{53F09673-3CB7-3A41-82E9-0B955BE86CC3}" destId="{BA4669D1-8857-E543-91CD-BE419AA398AE}" srcOrd="0" destOrd="0" presId="urn:microsoft.com/office/officeart/2005/8/layout/orgChart1"/>
    <dgm:cxn modelId="{1C9440FE-5C90-534A-810B-2B602DFD1148}" type="presOf" srcId="{27BF9DA5-29FB-D84E-A73E-F2FD9C5CD613}" destId="{DE9ED603-0B81-9143-8EAE-52D30CA2ECD1}" srcOrd="1" destOrd="0" presId="urn:microsoft.com/office/officeart/2005/8/layout/orgChart1"/>
    <dgm:cxn modelId="{DCFB7FD9-B28C-2048-B71F-2AD55C3E9A5B}" type="presParOf" srcId="{4EE9AF59-454C-2643-8AD6-DB4F687A8FD7}" destId="{1F2E3ADE-EEC9-3940-B7D2-AB64FF4467A2}" srcOrd="0" destOrd="0" presId="urn:microsoft.com/office/officeart/2005/8/layout/orgChart1"/>
    <dgm:cxn modelId="{98DDF880-457C-DC4E-8F5D-771189793400}" type="presParOf" srcId="{1F2E3ADE-EEC9-3940-B7D2-AB64FF4467A2}" destId="{F96BB22B-A36C-FB41-A90C-67855408C05F}" srcOrd="0" destOrd="0" presId="urn:microsoft.com/office/officeart/2005/8/layout/orgChart1"/>
    <dgm:cxn modelId="{88BCAD28-925B-CE4F-A5DF-3E214AA078F3}" type="presParOf" srcId="{F96BB22B-A36C-FB41-A90C-67855408C05F}" destId="{F0DEA6A7-C912-214C-B2D7-706B182E15C9}" srcOrd="0" destOrd="0" presId="urn:microsoft.com/office/officeart/2005/8/layout/orgChart1"/>
    <dgm:cxn modelId="{1592156D-4CD1-ED48-9F0D-D847A1AA889B}" type="presParOf" srcId="{F96BB22B-A36C-FB41-A90C-67855408C05F}" destId="{EF6CF15E-CBFA-ED46-9B84-D52A342F1D9B}" srcOrd="1" destOrd="0" presId="urn:microsoft.com/office/officeart/2005/8/layout/orgChart1"/>
    <dgm:cxn modelId="{0D34CA29-0565-2A43-B7AD-9343B06B390E}" type="presParOf" srcId="{1F2E3ADE-EEC9-3940-B7D2-AB64FF4467A2}" destId="{DC925D89-CF27-C747-A612-72D780EB147D}" srcOrd="1" destOrd="0" presId="urn:microsoft.com/office/officeart/2005/8/layout/orgChart1"/>
    <dgm:cxn modelId="{962D3EBC-AE95-EF4F-B2D8-B9E89C66C5CA}" type="presParOf" srcId="{DC925D89-CF27-C747-A612-72D780EB147D}" destId="{C25403AE-C622-4E42-8982-2F9A35D70672}" srcOrd="0" destOrd="0" presId="urn:microsoft.com/office/officeart/2005/8/layout/orgChart1"/>
    <dgm:cxn modelId="{620365E0-98B9-D44B-80C0-218136F7BEE1}" type="presParOf" srcId="{DC925D89-CF27-C747-A612-72D780EB147D}" destId="{7162BADC-C93D-024C-8192-2266F5E22A7E}" srcOrd="1" destOrd="0" presId="urn:microsoft.com/office/officeart/2005/8/layout/orgChart1"/>
    <dgm:cxn modelId="{8F1F481B-0A1D-4A48-8386-3E74766E5A90}" type="presParOf" srcId="{7162BADC-C93D-024C-8192-2266F5E22A7E}" destId="{7F498266-311D-6240-BA06-C86DB0A17B17}" srcOrd="0" destOrd="0" presId="urn:microsoft.com/office/officeart/2005/8/layout/orgChart1"/>
    <dgm:cxn modelId="{477B44A4-98D0-6543-8C42-0FA8EC0D4DB3}" type="presParOf" srcId="{7F498266-311D-6240-BA06-C86DB0A17B17}" destId="{D593056C-953F-5A48-9CC3-6D896C087A01}" srcOrd="0" destOrd="0" presId="urn:microsoft.com/office/officeart/2005/8/layout/orgChart1"/>
    <dgm:cxn modelId="{1FA5ED44-EAD1-AB4D-8DBA-B45780943C31}" type="presParOf" srcId="{7F498266-311D-6240-BA06-C86DB0A17B17}" destId="{DE9ED603-0B81-9143-8EAE-52D30CA2ECD1}" srcOrd="1" destOrd="0" presId="urn:microsoft.com/office/officeart/2005/8/layout/orgChart1"/>
    <dgm:cxn modelId="{66202862-8958-B34B-A1E6-95C907D6DF09}" type="presParOf" srcId="{7162BADC-C93D-024C-8192-2266F5E22A7E}" destId="{0F36341C-FDF3-7B4A-8B01-7C122EFA3533}" srcOrd="1" destOrd="0" presId="urn:microsoft.com/office/officeart/2005/8/layout/orgChart1"/>
    <dgm:cxn modelId="{E91F01C1-F2D7-C241-A852-F1BA541AF98D}" type="presParOf" srcId="{7162BADC-C93D-024C-8192-2266F5E22A7E}" destId="{96D8E345-5648-2C43-9355-D45187745926}" srcOrd="2" destOrd="0" presId="urn:microsoft.com/office/officeart/2005/8/layout/orgChart1"/>
    <dgm:cxn modelId="{46423A1F-1971-F943-93FB-11855F8267C6}" type="presParOf" srcId="{DC925D89-CF27-C747-A612-72D780EB147D}" destId="{BA4669D1-8857-E543-91CD-BE419AA398AE}" srcOrd="2" destOrd="0" presId="urn:microsoft.com/office/officeart/2005/8/layout/orgChart1"/>
    <dgm:cxn modelId="{E4BEDE53-6247-274F-93D9-A7C23821D11B}" type="presParOf" srcId="{DC925D89-CF27-C747-A612-72D780EB147D}" destId="{43864963-162A-624F-B44F-7DBD230DC8F0}" srcOrd="3" destOrd="0" presId="urn:microsoft.com/office/officeart/2005/8/layout/orgChart1"/>
    <dgm:cxn modelId="{95E066AF-FD67-7E4A-846E-975EECB0BCC2}" type="presParOf" srcId="{43864963-162A-624F-B44F-7DBD230DC8F0}" destId="{46132896-7E36-E64E-B00F-12C367B66069}" srcOrd="0" destOrd="0" presId="urn:microsoft.com/office/officeart/2005/8/layout/orgChart1"/>
    <dgm:cxn modelId="{A002F18F-B62A-D849-9320-CF716B73B4C4}" type="presParOf" srcId="{46132896-7E36-E64E-B00F-12C367B66069}" destId="{E40B93EA-5FFF-C348-832E-BB301AFABF0B}" srcOrd="0" destOrd="0" presId="urn:microsoft.com/office/officeart/2005/8/layout/orgChart1"/>
    <dgm:cxn modelId="{4EFC4D4C-E092-1B4C-8FC2-1D0771DE2549}" type="presParOf" srcId="{46132896-7E36-E64E-B00F-12C367B66069}" destId="{1797FEAB-ECFB-744C-A60E-3EF45B13BF84}" srcOrd="1" destOrd="0" presId="urn:microsoft.com/office/officeart/2005/8/layout/orgChart1"/>
    <dgm:cxn modelId="{6775F492-310B-9144-917A-CA72FEACA31F}" type="presParOf" srcId="{43864963-162A-624F-B44F-7DBD230DC8F0}" destId="{2DCFB32C-E152-F94D-846D-760E00AE30E8}" srcOrd="1" destOrd="0" presId="urn:microsoft.com/office/officeart/2005/8/layout/orgChart1"/>
    <dgm:cxn modelId="{7E21311D-627E-7441-956A-C12B0696854B}" type="presParOf" srcId="{43864963-162A-624F-B44F-7DBD230DC8F0}" destId="{9E4FF7AD-04D6-8443-9B5F-43B73873A41E}" srcOrd="2" destOrd="0" presId="urn:microsoft.com/office/officeart/2005/8/layout/orgChart1"/>
    <dgm:cxn modelId="{14B07DEC-5CAA-8845-A9C7-AE871A5E3078}" type="presParOf" srcId="{1F2E3ADE-EEC9-3940-B7D2-AB64FF4467A2}" destId="{073D31F5-5734-014E-B404-EEE0FF454FAC}" srcOrd="2" destOrd="0" presId="urn:microsoft.com/office/officeart/2005/8/layout/orgChart1"/>
    <dgm:cxn modelId="{936A16AA-E3DE-3649-963C-1FC5B0FBE356}" type="presParOf" srcId="{4EE9AF59-454C-2643-8AD6-DB4F687A8FD7}" destId="{DC2867F2-8768-A044-878F-ED2CC391A21C}" srcOrd="1" destOrd="0" presId="urn:microsoft.com/office/officeart/2005/8/layout/orgChart1"/>
    <dgm:cxn modelId="{0D99FD5C-D648-514A-9392-C60FAE0B9A14}" type="presParOf" srcId="{DC2867F2-8768-A044-878F-ED2CC391A21C}" destId="{56D90C70-4188-7B47-86A5-EE02E4226298}" srcOrd="0" destOrd="0" presId="urn:microsoft.com/office/officeart/2005/8/layout/orgChart1"/>
    <dgm:cxn modelId="{B970FE7A-5FDE-D44E-84BC-760DD4746670}" type="presParOf" srcId="{56D90C70-4188-7B47-86A5-EE02E4226298}" destId="{13A70E2E-93B3-174E-9430-3E79447002F9}" srcOrd="0" destOrd="0" presId="urn:microsoft.com/office/officeart/2005/8/layout/orgChart1"/>
    <dgm:cxn modelId="{65A973B4-ADE4-3447-9B72-12CC7955646B}" type="presParOf" srcId="{56D90C70-4188-7B47-86A5-EE02E4226298}" destId="{A1033623-A121-E145-8C67-EC58CD8E1673}" srcOrd="1" destOrd="0" presId="urn:microsoft.com/office/officeart/2005/8/layout/orgChart1"/>
    <dgm:cxn modelId="{F22910B4-8E4F-E647-87C9-7D320C2BF141}" type="presParOf" srcId="{DC2867F2-8768-A044-878F-ED2CC391A21C}" destId="{75BE65FE-4366-6D44-B1DB-E3BFC6FFA90A}" srcOrd="1" destOrd="0" presId="urn:microsoft.com/office/officeart/2005/8/layout/orgChart1"/>
    <dgm:cxn modelId="{967E8324-DA8B-E04E-B55C-2D578E015812}" type="presParOf" srcId="{DC2867F2-8768-A044-878F-ED2CC391A21C}" destId="{C758F641-1E01-9742-BF18-BF32D0451C7B}" srcOrd="2" destOrd="0" presId="urn:microsoft.com/office/officeart/2005/8/layout/orgChart1"/>
    <dgm:cxn modelId="{F551D006-10E6-A245-81C0-468689F78BD7}" type="presParOf" srcId="{4EE9AF59-454C-2643-8AD6-DB4F687A8FD7}" destId="{411939E7-B1AC-6649-B247-7346D4C84A7C}" srcOrd="2" destOrd="0" presId="urn:microsoft.com/office/officeart/2005/8/layout/orgChart1"/>
    <dgm:cxn modelId="{873186B0-AD9D-844D-905D-CBC6F38C3FB8}" type="presParOf" srcId="{411939E7-B1AC-6649-B247-7346D4C84A7C}" destId="{3C2B7E91-F03A-A548-9C73-5D921514AF00}" srcOrd="0" destOrd="0" presId="urn:microsoft.com/office/officeart/2005/8/layout/orgChart1"/>
    <dgm:cxn modelId="{6948B8F6-7396-7246-B825-F880548A638F}" type="presParOf" srcId="{3C2B7E91-F03A-A548-9C73-5D921514AF00}" destId="{57D9385C-6E7A-7C4B-A776-9B42DB909EF3}" srcOrd="0" destOrd="0" presId="urn:microsoft.com/office/officeart/2005/8/layout/orgChart1"/>
    <dgm:cxn modelId="{4DF0F920-86C3-3742-A18B-8B58CF2C1E44}" type="presParOf" srcId="{3C2B7E91-F03A-A548-9C73-5D921514AF00}" destId="{B5A3FD79-760C-174E-A03F-12786D84DC66}" srcOrd="1" destOrd="0" presId="urn:microsoft.com/office/officeart/2005/8/layout/orgChart1"/>
    <dgm:cxn modelId="{0F84C68A-C295-A544-9AA2-6DDAD31BE158}" type="presParOf" srcId="{411939E7-B1AC-6649-B247-7346D4C84A7C}" destId="{CB5F2066-33E6-5C40-AA84-7FA4C435CC27}" srcOrd="1" destOrd="0" presId="urn:microsoft.com/office/officeart/2005/8/layout/orgChart1"/>
    <dgm:cxn modelId="{199F975D-D6AE-084D-905F-6A5616778E4F}" type="presParOf" srcId="{411939E7-B1AC-6649-B247-7346D4C84A7C}" destId="{BCB9D3CE-A1CA-1E47-8D7C-8AC26515837B}" srcOrd="2" destOrd="0" presId="urn:microsoft.com/office/officeart/2005/8/layout/orgChart1"/>
    <dgm:cxn modelId="{1C4521F9-0A8B-7143-8087-ACB92DE2307D}" type="presParOf" srcId="{4EE9AF59-454C-2643-8AD6-DB4F687A8FD7}" destId="{AE17E5EE-00C4-C646-BB32-C50021A2B0F0}" srcOrd="3" destOrd="0" presId="urn:microsoft.com/office/officeart/2005/8/layout/orgChart1"/>
    <dgm:cxn modelId="{6FC28AB1-F0DF-404F-95A9-0E4CFFC1C4CA}" type="presParOf" srcId="{AE17E5EE-00C4-C646-BB32-C50021A2B0F0}" destId="{26D1E65D-3E01-BB4F-8BE6-7DF2BDF75576}" srcOrd="0" destOrd="0" presId="urn:microsoft.com/office/officeart/2005/8/layout/orgChart1"/>
    <dgm:cxn modelId="{B7E89429-3663-984F-88B5-A88C9B748605}" type="presParOf" srcId="{26D1E65D-3E01-BB4F-8BE6-7DF2BDF75576}" destId="{3AD63D9C-C894-134D-8D16-ADED8E4A8879}" srcOrd="0" destOrd="0" presId="urn:microsoft.com/office/officeart/2005/8/layout/orgChart1"/>
    <dgm:cxn modelId="{A68595C2-DAAB-F246-8EAB-77A1584C4A55}" type="presParOf" srcId="{26D1E65D-3E01-BB4F-8BE6-7DF2BDF75576}" destId="{F49DA6A3-1562-0545-8F9F-C55375A18275}" srcOrd="1" destOrd="0" presId="urn:microsoft.com/office/officeart/2005/8/layout/orgChart1"/>
    <dgm:cxn modelId="{371A3F2B-4A64-054D-A070-222342CD4542}" type="presParOf" srcId="{AE17E5EE-00C4-C646-BB32-C50021A2B0F0}" destId="{37C03FE7-1901-324C-A0FF-ACD0C1F4ED79}" srcOrd="1" destOrd="0" presId="urn:microsoft.com/office/officeart/2005/8/layout/orgChart1"/>
    <dgm:cxn modelId="{43BC2ADD-B794-6443-AA34-C778BBE7D22E}" type="presParOf" srcId="{AE17E5EE-00C4-C646-BB32-C50021A2B0F0}" destId="{FAD1FBE4-EB35-7642-9A73-E6AA3A60BD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FB426-1C68-3947-9F59-9FC0097407D0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13B33-341E-7A44-B28F-785454482E21}">
      <dgm:prSet phldrT="[Text]"/>
      <dgm:spPr/>
      <dgm:t>
        <a:bodyPr/>
        <a:lstStyle/>
        <a:p>
          <a:r>
            <a:rPr lang="en-US" dirty="0"/>
            <a:t>End-user</a:t>
          </a:r>
        </a:p>
      </dgm:t>
    </dgm:pt>
    <dgm:pt modelId="{91CC5E4B-7091-FF4B-801E-5589BBA7FC33}" type="parTrans" cxnId="{022B913D-A85C-2345-8D65-08B6AC3EF2A1}">
      <dgm:prSet/>
      <dgm:spPr/>
      <dgm:t>
        <a:bodyPr/>
        <a:lstStyle/>
        <a:p>
          <a:endParaRPr lang="en-US"/>
        </a:p>
      </dgm:t>
    </dgm:pt>
    <dgm:pt modelId="{0207139C-BADC-1341-9E72-035E5268EE88}" type="sibTrans" cxnId="{022B913D-A85C-2345-8D65-08B6AC3EF2A1}">
      <dgm:prSet/>
      <dgm:spPr/>
      <dgm:t>
        <a:bodyPr/>
        <a:lstStyle/>
        <a:p>
          <a:endParaRPr lang="en-US"/>
        </a:p>
      </dgm:t>
    </dgm:pt>
    <dgm:pt modelId="{E89A1914-4FCF-F246-B5D0-90404F2FBEFC}">
      <dgm:prSet phldrT="[Text]"/>
      <dgm:spPr/>
      <dgm:t>
        <a:bodyPr/>
        <a:lstStyle/>
        <a:p>
          <a:r>
            <a:rPr lang="en-US" dirty="0"/>
            <a:t>Commercial Marketer</a:t>
          </a:r>
        </a:p>
      </dgm:t>
    </dgm:pt>
    <dgm:pt modelId="{37B91BAD-9181-A448-AA5B-57C9BE7843D6}" type="parTrans" cxnId="{610FD098-4B6E-774D-B1CC-72DC32CF4752}">
      <dgm:prSet/>
      <dgm:spPr/>
      <dgm:t>
        <a:bodyPr/>
        <a:lstStyle/>
        <a:p>
          <a:endParaRPr lang="en-US"/>
        </a:p>
      </dgm:t>
    </dgm:pt>
    <dgm:pt modelId="{CEDAE1DF-C8B5-5A4F-97DA-72621F5995D1}" type="sibTrans" cxnId="{610FD098-4B6E-774D-B1CC-72DC32CF4752}">
      <dgm:prSet/>
      <dgm:spPr/>
      <dgm:t>
        <a:bodyPr/>
        <a:lstStyle/>
        <a:p>
          <a:endParaRPr lang="en-US"/>
        </a:p>
      </dgm:t>
    </dgm:pt>
    <dgm:pt modelId="{9566A322-6BD5-634B-9B46-B13B85ABE9D4}">
      <dgm:prSet phldrT="[Text]"/>
      <dgm:spPr/>
      <dgm:t>
        <a:bodyPr/>
        <a:lstStyle/>
        <a:p>
          <a:r>
            <a:rPr lang="en-US" dirty="0"/>
            <a:t>Shell </a:t>
          </a:r>
          <a:r>
            <a:rPr lang="en-US" dirty="0" err="1"/>
            <a:t>Rotella</a:t>
          </a:r>
          <a:endParaRPr lang="en-US" dirty="0"/>
        </a:p>
      </dgm:t>
    </dgm:pt>
    <dgm:pt modelId="{3D49CFF3-1A4B-5242-A1BF-3CF6F0428E63}" type="parTrans" cxnId="{00464897-3F38-2148-A587-5134E3968F19}">
      <dgm:prSet/>
      <dgm:spPr/>
      <dgm:t>
        <a:bodyPr/>
        <a:lstStyle/>
        <a:p>
          <a:endParaRPr lang="en-US"/>
        </a:p>
      </dgm:t>
    </dgm:pt>
    <dgm:pt modelId="{953AEB00-AD12-854D-9800-2DD37D0A70D3}" type="sibTrans" cxnId="{00464897-3F38-2148-A587-5134E3968F19}">
      <dgm:prSet/>
      <dgm:spPr/>
      <dgm:t>
        <a:bodyPr/>
        <a:lstStyle/>
        <a:p>
          <a:endParaRPr lang="en-US"/>
        </a:p>
      </dgm:t>
    </dgm:pt>
    <dgm:pt modelId="{CE581EB9-C4AC-2244-83D6-0B9D78559795}">
      <dgm:prSet phldrT="[Text]"/>
      <dgm:spPr/>
      <dgm:t>
        <a:bodyPr/>
        <a:lstStyle/>
        <a:p>
          <a:r>
            <a:rPr lang="en-US" dirty="0"/>
            <a:t>Chevron </a:t>
          </a:r>
          <a:r>
            <a:rPr lang="en-US" dirty="0" err="1"/>
            <a:t>Delo</a:t>
          </a:r>
          <a:endParaRPr lang="en-US" dirty="0"/>
        </a:p>
      </dgm:t>
    </dgm:pt>
    <dgm:pt modelId="{2FBAD716-D4D1-524A-AAD0-90260D52B780}" type="parTrans" cxnId="{7940CF44-2E3F-3A4F-A454-2B6C818FD8C4}">
      <dgm:prSet/>
      <dgm:spPr/>
      <dgm:t>
        <a:bodyPr/>
        <a:lstStyle/>
        <a:p>
          <a:endParaRPr lang="en-US"/>
        </a:p>
      </dgm:t>
    </dgm:pt>
    <dgm:pt modelId="{C4483340-4AA7-3048-835C-48AA7EB0EA0E}" type="sibTrans" cxnId="{7940CF44-2E3F-3A4F-A454-2B6C818FD8C4}">
      <dgm:prSet/>
      <dgm:spPr/>
      <dgm:t>
        <a:bodyPr/>
        <a:lstStyle/>
        <a:p>
          <a:endParaRPr lang="en-US"/>
        </a:p>
      </dgm:t>
    </dgm:pt>
    <dgm:pt modelId="{42EC6D75-C4F1-1C45-9889-02831931B305}">
      <dgm:prSet phldrT="[Text]"/>
      <dgm:spPr/>
      <dgm:t>
        <a:bodyPr/>
        <a:lstStyle/>
        <a:p>
          <a:r>
            <a:rPr lang="en-US" dirty="0"/>
            <a:t>PCMO Marketer</a:t>
          </a:r>
        </a:p>
      </dgm:t>
    </dgm:pt>
    <dgm:pt modelId="{2B58E08D-19ED-5141-BFF2-DA0B452528B2}" type="parTrans" cxnId="{BEC55E0A-FC8D-3E47-B5BD-EF81FC8405A6}">
      <dgm:prSet/>
      <dgm:spPr/>
      <dgm:t>
        <a:bodyPr/>
        <a:lstStyle/>
        <a:p>
          <a:endParaRPr lang="en-US"/>
        </a:p>
      </dgm:t>
    </dgm:pt>
    <dgm:pt modelId="{EFC36C6E-671F-9645-88AD-EA951922A8CA}" type="sibTrans" cxnId="{BEC55E0A-FC8D-3E47-B5BD-EF81FC8405A6}">
      <dgm:prSet/>
      <dgm:spPr/>
      <dgm:t>
        <a:bodyPr/>
        <a:lstStyle/>
        <a:p>
          <a:endParaRPr lang="en-US"/>
        </a:p>
      </dgm:t>
    </dgm:pt>
    <dgm:pt modelId="{831192DE-86CD-4C4E-8540-F662FF3EE32B}">
      <dgm:prSet phldrT="[Text]"/>
      <dgm:spPr/>
      <dgm:t>
        <a:bodyPr/>
        <a:lstStyle/>
        <a:p>
          <a:r>
            <a:rPr lang="en-US" dirty="0"/>
            <a:t>Castrol, Valvoline, Pennzoil, Quaker State etc.</a:t>
          </a:r>
        </a:p>
      </dgm:t>
    </dgm:pt>
    <dgm:pt modelId="{B916C927-113F-2847-920C-F984E90DC274}" type="parTrans" cxnId="{BD8BEA21-D103-C04E-81CE-2EA769A8718E}">
      <dgm:prSet/>
      <dgm:spPr/>
      <dgm:t>
        <a:bodyPr/>
        <a:lstStyle/>
        <a:p>
          <a:endParaRPr lang="en-US"/>
        </a:p>
      </dgm:t>
    </dgm:pt>
    <dgm:pt modelId="{22FADA35-288A-5742-89F8-32D9BB90A995}" type="sibTrans" cxnId="{BD8BEA21-D103-C04E-81CE-2EA769A8718E}">
      <dgm:prSet/>
      <dgm:spPr/>
      <dgm:t>
        <a:bodyPr/>
        <a:lstStyle/>
        <a:p>
          <a:endParaRPr lang="en-US"/>
        </a:p>
      </dgm:t>
    </dgm:pt>
    <dgm:pt modelId="{DF719C62-3E43-B54B-BAEF-56A96224B2A0}">
      <dgm:prSet phldrT="[Text]"/>
      <dgm:spPr/>
      <dgm:t>
        <a:bodyPr/>
        <a:lstStyle/>
        <a:p>
          <a:r>
            <a:rPr lang="en-US" dirty="0"/>
            <a:t>Schaffer or others</a:t>
          </a:r>
        </a:p>
      </dgm:t>
    </dgm:pt>
    <dgm:pt modelId="{0986CD83-8217-0744-898D-01833C24A1CB}" type="parTrans" cxnId="{ACC9B18A-C9EF-E444-B340-2ECFFCD5674E}">
      <dgm:prSet/>
      <dgm:spPr/>
      <dgm:t>
        <a:bodyPr/>
        <a:lstStyle/>
        <a:p>
          <a:endParaRPr lang="en-US"/>
        </a:p>
      </dgm:t>
    </dgm:pt>
    <dgm:pt modelId="{C1521B94-07BB-F44E-9DF4-56BBBF8106CF}" type="sibTrans" cxnId="{ACC9B18A-C9EF-E444-B340-2ECFFCD5674E}">
      <dgm:prSet/>
      <dgm:spPr/>
      <dgm:t>
        <a:bodyPr/>
        <a:lstStyle/>
        <a:p>
          <a:endParaRPr lang="en-US"/>
        </a:p>
      </dgm:t>
    </dgm:pt>
    <dgm:pt modelId="{F59FA12B-969D-5641-B6AC-19CB1BD0725B}" type="pres">
      <dgm:prSet presAssocID="{D43FB426-1C68-3947-9F59-9FC0097407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0B63C6-4AFC-B94F-9E9F-FA179892BC7C}" type="pres">
      <dgm:prSet presAssocID="{31513B33-341E-7A44-B28F-785454482E21}" presName="root1" presStyleCnt="0"/>
      <dgm:spPr/>
    </dgm:pt>
    <dgm:pt modelId="{5ADD6240-67CE-B84B-9D99-F0DDBA6E9CA2}" type="pres">
      <dgm:prSet presAssocID="{31513B33-341E-7A44-B28F-785454482E21}" presName="LevelOneTextNode" presStyleLbl="node0" presStyleIdx="0" presStyleCnt="1" custLinFactNeighborX="11869" custLinFactNeighborY="38964">
        <dgm:presLayoutVars>
          <dgm:chPref val="3"/>
        </dgm:presLayoutVars>
      </dgm:prSet>
      <dgm:spPr/>
    </dgm:pt>
    <dgm:pt modelId="{1A3F0693-0309-874D-BB5E-4B3A481B27B2}" type="pres">
      <dgm:prSet presAssocID="{31513B33-341E-7A44-B28F-785454482E21}" presName="level2hierChild" presStyleCnt="0"/>
      <dgm:spPr/>
    </dgm:pt>
    <dgm:pt modelId="{F9A7B873-726C-084F-9F03-557B41575E63}" type="pres">
      <dgm:prSet presAssocID="{37B91BAD-9181-A448-AA5B-57C9BE7843D6}" presName="conn2-1" presStyleLbl="parChTrans1D2" presStyleIdx="0" presStyleCnt="2"/>
      <dgm:spPr/>
    </dgm:pt>
    <dgm:pt modelId="{E3EB52DB-81EF-EE4A-BC51-8884BEB438E5}" type="pres">
      <dgm:prSet presAssocID="{37B91BAD-9181-A448-AA5B-57C9BE7843D6}" presName="connTx" presStyleLbl="parChTrans1D2" presStyleIdx="0" presStyleCnt="2"/>
      <dgm:spPr/>
    </dgm:pt>
    <dgm:pt modelId="{1E0757AA-7561-854C-B3A2-377515E951B7}" type="pres">
      <dgm:prSet presAssocID="{E89A1914-4FCF-F246-B5D0-90404F2FBEFC}" presName="root2" presStyleCnt="0"/>
      <dgm:spPr/>
    </dgm:pt>
    <dgm:pt modelId="{5954F680-8BC4-D340-B05E-150F7E6278B1}" type="pres">
      <dgm:prSet presAssocID="{E89A1914-4FCF-F246-B5D0-90404F2FBEFC}" presName="LevelTwoTextNode" presStyleLbl="node2" presStyleIdx="0" presStyleCnt="2" custLinFactNeighborX="-18656" custLinFactNeighborY="46464">
        <dgm:presLayoutVars>
          <dgm:chPref val="3"/>
        </dgm:presLayoutVars>
      </dgm:prSet>
      <dgm:spPr/>
    </dgm:pt>
    <dgm:pt modelId="{C2B3C642-BCA9-5F43-8D8B-FA4B154F61E0}" type="pres">
      <dgm:prSet presAssocID="{E89A1914-4FCF-F246-B5D0-90404F2FBEFC}" presName="level3hierChild" presStyleCnt="0"/>
      <dgm:spPr/>
    </dgm:pt>
    <dgm:pt modelId="{03ED81FF-8C99-5B49-B06E-9C50D3955B96}" type="pres">
      <dgm:prSet presAssocID="{3D49CFF3-1A4B-5242-A1BF-3CF6F0428E63}" presName="conn2-1" presStyleLbl="parChTrans1D3" presStyleIdx="0" presStyleCnt="4"/>
      <dgm:spPr/>
    </dgm:pt>
    <dgm:pt modelId="{FFEDD22B-F8DC-EE41-AE5F-0243D6C066EF}" type="pres">
      <dgm:prSet presAssocID="{3D49CFF3-1A4B-5242-A1BF-3CF6F0428E63}" presName="connTx" presStyleLbl="parChTrans1D3" presStyleIdx="0" presStyleCnt="4"/>
      <dgm:spPr/>
    </dgm:pt>
    <dgm:pt modelId="{31CA714F-843A-DB41-B1B5-6605779C8772}" type="pres">
      <dgm:prSet presAssocID="{9566A322-6BD5-634B-9B46-B13B85ABE9D4}" presName="root2" presStyleCnt="0"/>
      <dgm:spPr/>
    </dgm:pt>
    <dgm:pt modelId="{FDBEED84-8D29-9241-A8F7-D581637C0F3D}" type="pres">
      <dgm:prSet presAssocID="{9566A322-6BD5-634B-9B46-B13B85ABE9D4}" presName="LevelTwoTextNode" presStyleLbl="node3" presStyleIdx="0" presStyleCnt="4" custLinFactNeighborX="-25949" custLinFactNeighborY="46464">
        <dgm:presLayoutVars>
          <dgm:chPref val="3"/>
        </dgm:presLayoutVars>
      </dgm:prSet>
      <dgm:spPr/>
    </dgm:pt>
    <dgm:pt modelId="{12D75FA5-8AE9-6A4B-BA8C-2296F9250D72}" type="pres">
      <dgm:prSet presAssocID="{9566A322-6BD5-634B-9B46-B13B85ABE9D4}" presName="level3hierChild" presStyleCnt="0"/>
      <dgm:spPr/>
    </dgm:pt>
    <dgm:pt modelId="{27391210-D5DA-734C-BF34-8C0785720918}" type="pres">
      <dgm:prSet presAssocID="{2FBAD716-D4D1-524A-AAD0-90260D52B780}" presName="conn2-1" presStyleLbl="parChTrans1D3" presStyleIdx="1" presStyleCnt="4"/>
      <dgm:spPr/>
    </dgm:pt>
    <dgm:pt modelId="{96F8DA7D-C646-814F-8BAF-1F65B017C577}" type="pres">
      <dgm:prSet presAssocID="{2FBAD716-D4D1-524A-AAD0-90260D52B780}" presName="connTx" presStyleLbl="parChTrans1D3" presStyleIdx="1" presStyleCnt="4"/>
      <dgm:spPr/>
    </dgm:pt>
    <dgm:pt modelId="{17192F6C-A595-AC4E-B550-3450BB724802}" type="pres">
      <dgm:prSet presAssocID="{CE581EB9-C4AC-2244-83D6-0B9D78559795}" presName="root2" presStyleCnt="0"/>
      <dgm:spPr/>
    </dgm:pt>
    <dgm:pt modelId="{5EFF5AB8-E0A6-4547-B5AA-1D1A6C7EBDE5}" type="pres">
      <dgm:prSet presAssocID="{CE581EB9-C4AC-2244-83D6-0B9D78559795}" presName="LevelTwoTextNode" presStyleLbl="node3" presStyleIdx="1" presStyleCnt="4" custLinFactNeighborX="-25949" custLinFactNeighborY="46464">
        <dgm:presLayoutVars>
          <dgm:chPref val="3"/>
        </dgm:presLayoutVars>
      </dgm:prSet>
      <dgm:spPr/>
    </dgm:pt>
    <dgm:pt modelId="{8105F592-E30F-4749-9F5F-5E809F6D9971}" type="pres">
      <dgm:prSet presAssocID="{CE581EB9-C4AC-2244-83D6-0B9D78559795}" presName="level3hierChild" presStyleCnt="0"/>
      <dgm:spPr/>
    </dgm:pt>
    <dgm:pt modelId="{4407D54F-95D5-FA49-9D59-56257335C0CF}" type="pres">
      <dgm:prSet presAssocID="{0986CD83-8217-0744-898D-01833C24A1CB}" presName="conn2-1" presStyleLbl="parChTrans1D3" presStyleIdx="2" presStyleCnt="4"/>
      <dgm:spPr/>
    </dgm:pt>
    <dgm:pt modelId="{C62B7CCD-D7AE-C34C-8E6F-CB57FEC47DC2}" type="pres">
      <dgm:prSet presAssocID="{0986CD83-8217-0744-898D-01833C24A1CB}" presName="connTx" presStyleLbl="parChTrans1D3" presStyleIdx="2" presStyleCnt="4"/>
      <dgm:spPr/>
    </dgm:pt>
    <dgm:pt modelId="{A274479A-C60C-284B-9198-A139C8A29FCA}" type="pres">
      <dgm:prSet presAssocID="{DF719C62-3E43-B54B-BAEF-56A96224B2A0}" presName="root2" presStyleCnt="0"/>
      <dgm:spPr/>
    </dgm:pt>
    <dgm:pt modelId="{0FC94534-5FE6-BC41-A22E-CA6A06933D58}" type="pres">
      <dgm:prSet presAssocID="{DF719C62-3E43-B54B-BAEF-56A96224B2A0}" presName="LevelTwoTextNode" presStyleLbl="node3" presStyleIdx="2" presStyleCnt="4" custLinFactNeighborX="-25949" custLinFactNeighborY="46464">
        <dgm:presLayoutVars>
          <dgm:chPref val="3"/>
        </dgm:presLayoutVars>
      </dgm:prSet>
      <dgm:spPr/>
    </dgm:pt>
    <dgm:pt modelId="{D38BA98F-C919-3F46-BA87-F1D771FF7A48}" type="pres">
      <dgm:prSet presAssocID="{DF719C62-3E43-B54B-BAEF-56A96224B2A0}" presName="level3hierChild" presStyleCnt="0"/>
      <dgm:spPr/>
    </dgm:pt>
    <dgm:pt modelId="{BDD11435-0C14-A648-A967-F63D5FF14EA1}" type="pres">
      <dgm:prSet presAssocID="{2B58E08D-19ED-5141-BFF2-DA0B452528B2}" presName="conn2-1" presStyleLbl="parChTrans1D2" presStyleIdx="1" presStyleCnt="2"/>
      <dgm:spPr/>
    </dgm:pt>
    <dgm:pt modelId="{4E7F8D77-B50F-8A42-8C62-CB22754050D4}" type="pres">
      <dgm:prSet presAssocID="{2B58E08D-19ED-5141-BFF2-DA0B452528B2}" presName="connTx" presStyleLbl="parChTrans1D2" presStyleIdx="1" presStyleCnt="2"/>
      <dgm:spPr/>
    </dgm:pt>
    <dgm:pt modelId="{4E048367-8337-1A45-9DD2-4FDE9881B4E2}" type="pres">
      <dgm:prSet presAssocID="{42EC6D75-C4F1-1C45-9889-02831931B305}" presName="root2" presStyleCnt="0"/>
      <dgm:spPr/>
    </dgm:pt>
    <dgm:pt modelId="{01EAB4B7-DED2-7B4F-BA6D-DAE08967CA71}" type="pres">
      <dgm:prSet presAssocID="{42EC6D75-C4F1-1C45-9889-02831931B305}" presName="LevelTwoTextNode" presStyleLbl="node2" presStyleIdx="1" presStyleCnt="2" custLinFactNeighborX="-18656" custLinFactNeighborY="3509">
        <dgm:presLayoutVars>
          <dgm:chPref val="3"/>
        </dgm:presLayoutVars>
      </dgm:prSet>
      <dgm:spPr/>
    </dgm:pt>
    <dgm:pt modelId="{B8D0582A-9463-9C42-A955-FEAB67D775F4}" type="pres">
      <dgm:prSet presAssocID="{42EC6D75-C4F1-1C45-9889-02831931B305}" presName="level3hierChild" presStyleCnt="0"/>
      <dgm:spPr/>
    </dgm:pt>
    <dgm:pt modelId="{1143624E-3959-DB43-9B6F-482E9C05F942}" type="pres">
      <dgm:prSet presAssocID="{B916C927-113F-2847-920C-F984E90DC274}" presName="conn2-1" presStyleLbl="parChTrans1D3" presStyleIdx="3" presStyleCnt="4"/>
      <dgm:spPr/>
    </dgm:pt>
    <dgm:pt modelId="{2283E5A9-76A4-FE46-9932-D2A006ADA1FB}" type="pres">
      <dgm:prSet presAssocID="{B916C927-113F-2847-920C-F984E90DC274}" presName="connTx" presStyleLbl="parChTrans1D3" presStyleIdx="3" presStyleCnt="4"/>
      <dgm:spPr/>
    </dgm:pt>
    <dgm:pt modelId="{097D74D7-7271-6D43-BDEF-34207734C095}" type="pres">
      <dgm:prSet presAssocID="{831192DE-86CD-4C4E-8540-F662FF3EE32B}" presName="root2" presStyleCnt="0"/>
      <dgm:spPr/>
    </dgm:pt>
    <dgm:pt modelId="{1536D011-17F9-EB4F-A078-F8357DDE5844}" type="pres">
      <dgm:prSet presAssocID="{831192DE-86CD-4C4E-8540-F662FF3EE32B}" presName="LevelTwoTextNode" presStyleLbl="node3" presStyleIdx="3" presStyleCnt="4" custLinFactNeighborX="-25949" custLinFactNeighborY="3509">
        <dgm:presLayoutVars>
          <dgm:chPref val="3"/>
        </dgm:presLayoutVars>
      </dgm:prSet>
      <dgm:spPr/>
    </dgm:pt>
    <dgm:pt modelId="{BC77B087-E027-4A4C-95B8-E727BC271B16}" type="pres">
      <dgm:prSet presAssocID="{831192DE-86CD-4C4E-8540-F662FF3EE32B}" presName="level3hierChild" presStyleCnt="0"/>
      <dgm:spPr/>
    </dgm:pt>
  </dgm:ptLst>
  <dgm:cxnLst>
    <dgm:cxn modelId="{AC4E7402-A8E7-484D-855C-D22F662C123C}" type="presOf" srcId="{0986CD83-8217-0744-898D-01833C24A1CB}" destId="{C62B7CCD-D7AE-C34C-8E6F-CB57FEC47DC2}" srcOrd="1" destOrd="0" presId="urn:microsoft.com/office/officeart/2005/8/layout/hierarchy2"/>
    <dgm:cxn modelId="{844FC105-085E-814A-9485-5F5D5B135CB9}" type="presOf" srcId="{0986CD83-8217-0744-898D-01833C24A1CB}" destId="{4407D54F-95D5-FA49-9D59-56257335C0CF}" srcOrd="0" destOrd="0" presId="urn:microsoft.com/office/officeart/2005/8/layout/hierarchy2"/>
    <dgm:cxn modelId="{D80EC008-4F36-F249-B64B-FD44E2A4FC46}" type="presOf" srcId="{E89A1914-4FCF-F246-B5D0-90404F2FBEFC}" destId="{5954F680-8BC4-D340-B05E-150F7E6278B1}" srcOrd="0" destOrd="0" presId="urn:microsoft.com/office/officeart/2005/8/layout/hierarchy2"/>
    <dgm:cxn modelId="{BEC55E0A-FC8D-3E47-B5BD-EF81FC8405A6}" srcId="{31513B33-341E-7A44-B28F-785454482E21}" destId="{42EC6D75-C4F1-1C45-9889-02831931B305}" srcOrd="1" destOrd="0" parTransId="{2B58E08D-19ED-5141-BFF2-DA0B452528B2}" sibTransId="{EFC36C6E-671F-9645-88AD-EA951922A8CA}"/>
    <dgm:cxn modelId="{3C45070E-F1BD-5E4A-9DEA-7EBEF5413983}" type="presOf" srcId="{2B58E08D-19ED-5141-BFF2-DA0B452528B2}" destId="{BDD11435-0C14-A648-A967-F63D5FF14EA1}" srcOrd="0" destOrd="0" presId="urn:microsoft.com/office/officeart/2005/8/layout/hierarchy2"/>
    <dgm:cxn modelId="{BD8BEA21-D103-C04E-81CE-2EA769A8718E}" srcId="{42EC6D75-C4F1-1C45-9889-02831931B305}" destId="{831192DE-86CD-4C4E-8540-F662FF3EE32B}" srcOrd="0" destOrd="0" parTransId="{B916C927-113F-2847-920C-F984E90DC274}" sibTransId="{22FADA35-288A-5742-89F8-32D9BB90A995}"/>
    <dgm:cxn modelId="{1C976022-4EBA-7146-8010-496F3705D40D}" type="presOf" srcId="{42EC6D75-C4F1-1C45-9889-02831931B305}" destId="{01EAB4B7-DED2-7B4F-BA6D-DAE08967CA71}" srcOrd="0" destOrd="0" presId="urn:microsoft.com/office/officeart/2005/8/layout/hierarchy2"/>
    <dgm:cxn modelId="{34417330-2A14-CB4B-9D33-D790DB995471}" type="presOf" srcId="{3D49CFF3-1A4B-5242-A1BF-3CF6F0428E63}" destId="{FFEDD22B-F8DC-EE41-AE5F-0243D6C066EF}" srcOrd="1" destOrd="0" presId="urn:microsoft.com/office/officeart/2005/8/layout/hierarchy2"/>
    <dgm:cxn modelId="{88184331-4FAA-174A-9D28-AAC95F74E518}" type="presOf" srcId="{2B58E08D-19ED-5141-BFF2-DA0B452528B2}" destId="{4E7F8D77-B50F-8A42-8C62-CB22754050D4}" srcOrd="1" destOrd="0" presId="urn:microsoft.com/office/officeart/2005/8/layout/hierarchy2"/>
    <dgm:cxn modelId="{5F664233-25DD-E04C-A7C7-761809A2B5D7}" type="presOf" srcId="{2FBAD716-D4D1-524A-AAD0-90260D52B780}" destId="{27391210-D5DA-734C-BF34-8C0785720918}" srcOrd="0" destOrd="0" presId="urn:microsoft.com/office/officeart/2005/8/layout/hierarchy2"/>
    <dgm:cxn modelId="{F397DF35-FAC5-1649-BB7F-4E0154E95705}" type="presOf" srcId="{37B91BAD-9181-A448-AA5B-57C9BE7843D6}" destId="{E3EB52DB-81EF-EE4A-BC51-8884BEB438E5}" srcOrd="1" destOrd="0" presId="urn:microsoft.com/office/officeart/2005/8/layout/hierarchy2"/>
    <dgm:cxn modelId="{022B913D-A85C-2345-8D65-08B6AC3EF2A1}" srcId="{D43FB426-1C68-3947-9F59-9FC0097407D0}" destId="{31513B33-341E-7A44-B28F-785454482E21}" srcOrd="0" destOrd="0" parTransId="{91CC5E4B-7091-FF4B-801E-5589BBA7FC33}" sibTransId="{0207139C-BADC-1341-9E72-035E5268EE88}"/>
    <dgm:cxn modelId="{7940CF44-2E3F-3A4F-A454-2B6C818FD8C4}" srcId="{E89A1914-4FCF-F246-B5D0-90404F2FBEFC}" destId="{CE581EB9-C4AC-2244-83D6-0B9D78559795}" srcOrd="1" destOrd="0" parTransId="{2FBAD716-D4D1-524A-AAD0-90260D52B780}" sibTransId="{C4483340-4AA7-3048-835C-48AA7EB0EA0E}"/>
    <dgm:cxn modelId="{1962666A-7D06-EF4B-8EE0-AF963ACADD1C}" type="presOf" srcId="{37B91BAD-9181-A448-AA5B-57C9BE7843D6}" destId="{F9A7B873-726C-084F-9F03-557B41575E63}" srcOrd="0" destOrd="0" presId="urn:microsoft.com/office/officeart/2005/8/layout/hierarchy2"/>
    <dgm:cxn modelId="{B6982E6B-F924-9649-A276-12CC0F2585D5}" type="presOf" srcId="{D43FB426-1C68-3947-9F59-9FC0097407D0}" destId="{F59FA12B-969D-5641-B6AC-19CB1BD0725B}" srcOrd="0" destOrd="0" presId="urn:microsoft.com/office/officeart/2005/8/layout/hierarchy2"/>
    <dgm:cxn modelId="{63B40E6F-F92E-0544-AE17-3E6AB71C1AF8}" type="presOf" srcId="{2FBAD716-D4D1-524A-AAD0-90260D52B780}" destId="{96F8DA7D-C646-814F-8BAF-1F65B017C577}" srcOrd="1" destOrd="0" presId="urn:microsoft.com/office/officeart/2005/8/layout/hierarchy2"/>
    <dgm:cxn modelId="{779D6870-791A-DC43-8546-54E37F633456}" type="presOf" srcId="{B916C927-113F-2847-920C-F984E90DC274}" destId="{2283E5A9-76A4-FE46-9932-D2A006ADA1FB}" srcOrd="1" destOrd="0" presId="urn:microsoft.com/office/officeart/2005/8/layout/hierarchy2"/>
    <dgm:cxn modelId="{217CD476-D202-554B-9569-DCC058E1DEEA}" type="presOf" srcId="{B916C927-113F-2847-920C-F984E90DC274}" destId="{1143624E-3959-DB43-9B6F-482E9C05F942}" srcOrd="0" destOrd="0" presId="urn:microsoft.com/office/officeart/2005/8/layout/hierarchy2"/>
    <dgm:cxn modelId="{BE431485-26DB-4F42-8897-07E9565B17FC}" type="presOf" srcId="{831192DE-86CD-4C4E-8540-F662FF3EE32B}" destId="{1536D011-17F9-EB4F-A078-F8357DDE5844}" srcOrd="0" destOrd="0" presId="urn:microsoft.com/office/officeart/2005/8/layout/hierarchy2"/>
    <dgm:cxn modelId="{ACC9B18A-C9EF-E444-B340-2ECFFCD5674E}" srcId="{E89A1914-4FCF-F246-B5D0-90404F2FBEFC}" destId="{DF719C62-3E43-B54B-BAEF-56A96224B2A0}" srcOrd="2" destOrd="0" parTransId="{0986CD83-8217-0744-898D-01833C24A1CB}" sibTransId="{C1521B94-07BB-F44E-9DF4-56BBBF8106CF}"/>
    <dgm:cxn modelId="{00464897-3F38-2148-A587-5134E3968F19}" srcId="{E89A1914-4FCF-F246-B5D0-90404F2FBEFC}" destId="{9566A322-6BD5-634B-9B46-B13B85ABE9D4}" srcOrd="0" destOrd="0" parTransId="{3D49CFF3-1A4B-5242-A1BF-3CF6F0428E63}" sibTransId="{953AEB00-AD12-854D-9800-2DD37D0A70D3}"/>
    <dgm:cxn modelId="{610FD098-4B6E-774D-B1CC-72DC32CF4752}" srcId="{31513B33-341E-7A44-B28F-785454482E21}" destId="{E89A1914-4FCF-F246-B5D0-90404F2FBEFC}" srcOrd="0" destOrd="0" parTransId="{37B91BAD-9181-A448-AA5B-57C9BE7843D6}" sibTransId="{CEDAE1DF-C8B5-5A4F-97DA-72621F5995D1}"/>
    <dgm:cxn modelId="{3121779E-FFFC-5143-B926-5C1345B168C5}" type="presOf" srcId="{9566A322-6BD5-634B-9B46-B13B85ABE9D4}" destId="{FDBEED84-8D29-9241-A8F7-D581637C0F3D}" srcOrd="0" destOrd="0" presId="urn:microsoft.com/office/officeart/2005/8/layout/hierarchy2"/>
    <dgm:cxn modelId="{6DE62AA7-426E-EF4B-9FF2-B72D74739374}" type="presOf" srcId="{DF719C62-3E43-B54B-BAEF-56A96224B2A0}" destId="{0FC94534-5FE6-BC41-A22E-CA6A06933D58}" srcOrd="0" destOrd="0" presId="urn:microsoft.com/office/officeart/2005/8/layout/hierarchy2"/>
    <dgm:cxn modelId="{CCFB3ADF-42B3-3E46-8803-01082D622444}" type="presOf" srcId="{CE581EB9-C4AC-2244-83D6-0B9D78559795}" destId="{5EFF5AB8-E0A6-4547-B5AA-1D1A6C7EBDE5}" srcOrd="0" destOrd="0" presId="urn:microsoft.com/office/officeart/2005/8/layout/hierarchy2"/>
    <dgm:cxn modelId="{B2FB6FE5-C49A-8740-8257-307382AACF97}" type="presOf" srcId="{3D49CFF3-1A4B-5242-A1BF-3CF6F0428E63}" destId="{03ED81FF-8C99-5B49-B06E-9C50D3955B96}" srcOrd="0" destOrd="0" presId="urn:microsoft.com/office/officeart/2005/8/layout/hierarchy2"/>
    <dgm:cxn modelId="{00AE62FC-2DA5-C64A-A63B-71D736D19FC6}" type="presOf" srcId="{31513B33-341E-7A44-B28F-785454482E21}" destId="{5ADD6240-67CE-B84B-9D99-F0DDBA6E9CA2}" srcOrd="0" destOrd="0" presId="urn:microsoft.com/office/officeart/2005/8/layout/hierarchy2"/>
    <dgm:cxn modelId="{F6F96633-283F-D542-93CE-2CC760D32A8A}" type="presParOf" srcId="{F59FA12B-969D-5641-B6AC-19CB1BD0725B}" destId="{8E0B63C6-4AFC-B94F-9E9F-FA179892BC7C}" srcOrd="0" destOrd="0" presId="urn:microsoft.com/office/officeart/2005/8/layout/hierarchy2"/>
    <dgm:cxn modelId="{C85F347E-E185-D143-BDF0-E326961E87F2}" type="presParOf" srcId="{8E0B63C6-4AFC-B94F-9E9F-FA179892BC7C}" destId="{5ADD6240-67CE-B84B-9D99-F0DDBA6E9CA2}" srcOrd="0" destOrd="0" presId="urn:microsoft.com/office/officeart/2005/8/layout/hierarchy2"/>
    <dgm:cxn modelId="{3A445DC7-D864-7D42-9909-278B6A30247A}" type="presParOf" srcId="{8E0B63C6-4AFC-B94F-9E9F-FA179892BC7C}" destId="{1A3F0693-0309-874D-BB5E-4B3A481B27B2}" srcOrd="1" destOrd="0" presId="urn:microsoft.com/office/officeart/2005/8/layout/hierarchy2"/>
    <dgm:cxn modelId="{9CE486C9-0C62-B145-98D2-10F810750B35}" type="presParOf" srcId="{1A3F0693-0309-874D-BB5E-4B3A481B27B2}" destId="{F9A7B873-726C-084F-9F03-557B41575E63}" srcOrd="0" destOrd="0" presId="urn:microsoft.com/office/officeart/2005/8/layout/hierarchy2"/>
    <dgm:cxn modelId="{6A72E088-9759-D649-8B9E-BD15EE8CBDA2}" type="presParOf" srcId="{F9A7B873-726C-084F-9F03-557B41575E63}" destId="{E3EB52DB-81EF-EE4A-BC51-8884BEB438E5}" srcOrd="0" destOrd="0" presId="urn:microsoft.com/office/officeart/2005/8/layout/hierarchy2"/>
    <dgm:cxn modelId="{64E38BF3-6628-DE41-B7A2-C0D873C89F3F}" type="presParOf" srcId="{1A3F0693-0309-874D-BB5E-4B3A481B27B2}" destId="{1E0757AA-7561-854C-B3A2-377515E951B7}" srcOrd="1" destOrd="0" presId="urn:microsoft.com/office/officeart/2005/8/layout/hierarchy2"/>
    <dgm:cxn modelId="{7267FF8D-C285-6646-BD42-13B249DC885B}" type="presParOf" srcId="{1E0757AA-7561-854C-B3A2-377515E951B7}" destId="{5954F680-8BC4-D340-B05E-150F7E6278B1}" srcOrd="0" destOrd="0" presId="urn:microsoft.com/office/officeart/2005/8/layout/hierarchy2"/>
    <dgm:cxn modelId="{4024D831-D47C-2E46-A7E6-EBEEB626D2A3}" type="presParOf" srcId="{1E0757AA-7561-854C-B3A2-377515E951B7}" destId="{C2B3C642-BCA9-5F43-8D8B-FA4B154F61E0}" srcOrd="1" destOrd="0" presId="urn:microsoft.com/office/officeart/2005/8/layout/hierarchy2"/>
    <dgm:cxn modelId="{B96E6EE5-8A85-6C48-AF1B-3533A3AD64E2}" type="presParOf" srcId="{C2B3C642-BCA9-5F43-8D8B-FA4B154F61E0}" destId="{03ED81FF-8C99-5B49-B06E-9C50D3955B96}" srcOrd="0" destOrd="0" presId="urn:microsoft.com/office/officeart/2005/8/layout/hierarchy2"/>
    <dgm:cxn modelId="{67C8B8DA-0E2E-D546-B901-CF443AAC651D}" type="presParOf" srcId="{03ED81FF-8C99-5B49-B06E-9C50D3955B96}" destId="{FFEDD22B-F8DC-EE41-AE5F-0243D6C066EF}" srcOrd="0" destOrd="0" presId="urn:microsoft.com/office/officeart/2005/8/layout/hierarchy2"/>
    <dgm:cxn modelId="{E2A00AE3-E736-BE4E-B469-CFE4F388D9ED}" type="presParOf" srcId="{C2B3C642-BCA9-5F43-8D8B-FA4B154F61E0}" destId="{31CA714F-843A-DB41-B1B5-6605779C8772}" srcOrd="1" destOrd="0" presId="urn:microsoft.com/office/officeart/2005/8/layout/hierarchy2"/>
    <dgm:cxn modelId="{14D02D6C-4548-AB43-8347-0016E2F674E0}" type="presParOf" srcId="{31CA714F-843A-DB41-B1B5-6605779C8772}" destId="{FDBEED84-8D29-9241-A8F7-D581637C0F3D}" srcOrd="0" destOrd="0" presId="urn:microsoft.com/office/officeart/2005/8/layout/hierarchy2"/>
    <dgm:cxn modelId="{5641F0FE-1B62-0B46-AC5A-F00181CB3A14}" type="presParOf" srcId="{31CA714F-843A-DB41-B1B5-6605779C8772}" destId="{12D75FA5-8AE9-6A4B-BA8C-2296F9250D72}" srcOrd="1" destOrd="0" presId="urn:microsoft.com/office/officeart/2005/8/layout/hierarchy2"/>
    <dgm:cxn modelId="{46BAA5EB-2206-EF4C-8674-A97BD7164612}" type="presParOf" srcId="{C2B3C642-BCA9-5F43-8D8B-FA4B154F61E0}" destId="{27391210-D5DA-734C-BF34-8C0785720918}" srcOrd="2" destOrd="0" presId="urn:microsoft.com/office/officeart/2005/8/layout/hierarchy2"/>
    <dgm:cxn modelId="{8FFA368C-8F19-5848-AE0B-6ADB33BB1029}" type="presParOf" srcId="{27391210-D5DA-734C-BF34-8C0785720918}" destId="{96F8DA7D-C646-814F-8BAF-1F65B017C577}" srcOrd="0" destOrd="0" presId="urn:microsoft.com/office/officeart/2005/8/layout/hierarchy2"/>
    <dgm:cxn modelId="{4A7D8161-BF0E-F34A-B6BE-784BFB203312}" type="presParOf" srcId="{C2B3C642-BCA9-5F43-8D8B-FA4B154F61E0}" destId="{17192F6C-A595-AC4E-B550-3450BB724802}" srcOrd="3" destOrd="0" presId="urn:microsoft.com/office/officeart/2005/8/layout/hierarchy2"/>
    <dgm:cxn modelId="{83325775-CC9B-DE4A-9224-E3D309933CB6}" type="presParOf" srcId="{17192F6C-A595-AC4E-B550-3450BB724802}" destId="{5EFF5AB8-E0A6-4547-B5AA-1D1A6C7EBDE5}" srcOrd="0" destOrd="0" presId="urn:microsoft.com/office/officeart/2005/8/layout/hierarchy2"/>
    <dgm:cxn modelId="{4B37C574-C5E7-1248-9C76-FF1BA82AB4AC}" type="presParOf" srcId="{17192F6C-A595-AC4E-B550-3450BB724802}" destId="{8105F592-E30F-4749-9F5F-5E809F6D9971}" srcOrd="1" destOrd="0" presId="urn:microsoft.com/office/officeart/2005/8/layout/hierarchy2"/>
    <dgm:cxn modelId="{16F0F6F2-9E8F-C547-BC94-69E4A7E53A7E}" type="presParOf" srcId="{C2B3C642-BCA9-5F43-8D8B-FA4B154F61E0}" destId="{4407D54F-95D5-FA49-9D59-56257335C0CF}" srcOrd="4" destOrd="0" presId="urn:microsoft.com/office/officeart/2005/8/layout/hierarchy2"/>
    <dgm:cxn modelId="{5B1BFAFC-6DC3-0F43-8134-6015C7AFFC84}" type="presParOf" srcId="{4407D54F-95D5-FA49-9D59-56257335C0CF}" destId="{C62B7CCD-D7AE-C34C-8E6F-CB57FEC47DC2}" srcOrd="0" destOrd="0" presId="urn:microsoft.com/office/officeart/2005/8/layout/hierarchy2"/>
    <dgm:cxn modelId="{B70879DB-76A4-1047-B840-C6C8681E5127}" type="presParOf" srcId="{C2B3C642-BCA9-5F43-8D8B-FA4B154F61E0}" destId="{A274479A-C60C-284B-9198-A139C8A29FCA}" srcOrd="5" destOrd="0" presId="urn:microsoft.com/office/officeart/2005/8/layout/hierarchy2"/>
    <dgm:cxn modelId="{3921D111-51BF-844D-881B-6CA846E72168}" type="presParOf" srcId="{A274479A-C60C-284B-9198-A139C8A29FCA}" destId="{0FC94534-5FE6-BC41-A22E-CA6A06933D58}" srcOrd="0" destOrd="0" presId="urn:microsoft.com/office/officeart/2005/8/layout/hierarchy2"/>
    <dgm:cxn modelId="{BD931037-82C6-DE4E-891C-3CD8993F02CE}" type="presParOf" srcId="{A274479A-C60C-284B-9198-A139C8A29FCA}" destId="{D38BA98F-C919-3F46-BA87-F1D771FF7A48}" srcOrd="1" destOrd="0" presId="urn:microsoft.com/office/officeart/2005/8/layout/hierarchy2"/>
    <dgm:cxn modelId="{0BC3BF1B-D5D6-114C-9115-F00CFB1E98F0}" type="presParOf" srcId="{1A3F0693-0309-874D-BB5E-4B3A481B27B2}" destId="{BDD11435-0C14-A648-A967-F63D5FF14EA1}" srcOrd="2" destOrd="0" presId="urn:microsoft.com/office/officeart/2005/8/layout/hierarchy2"/>
    <dgm:cxn modelId="{EE7CA522-01B5-AF43-BDC0-50AA26215155}" type="presParOf" srcId="{BDD11435-0C14-A648-A967-F63D5FF14EA1}" destId="{4E7F8D77-B50F-8A42-8C62-CB22754050D4}" srcOrd="0" destOrd="0" presId="urn:microsoft.com/office/officeart/2005/8/layout/hierarchy2"/>
    <dgm:cxn modelId="{0502EEA5-42AC-2347-B35C-DDAA992E0E6E}" type="presParOf" srcId="{1A3F0693-0309-874D-BB5E-4B3A481B27B2}" destId="{4E048367-8337-1A45-9DD2-4FDE9881B4E2}" srcOrd="3" destOrd="0" presId="urn:microsoft.com/office/officeart/2005/8/layout/hierarchy2"/>
    <dgm:cxn modelId="{1C2E9F5F-B191-7D49-BAB6-7A872197D194}" type="presParOf" srcId="{4E048367-8337-1A45-9DD2-4FDE9881B4E2}" destId="{01EAB4B7-DED2-7B4F-BA6D-DAE08967CA71}" srcOrd="0" destOrd="0" presId="urn:microsoft.com/office/officeart/2005/8/layout/hierarchy2"/>
    <dgm:cxn modelId="{C824AB30-18EF-5E41-ACB0-5CE7CAE6DB1C}" type="presParOf" srcId="{4E048367-8337-1A45-9DD2-4FDE9881B4E2}" destId="{B8D0582A-9463-9C42-A955-FEAB67D775F4}" srcOrd="1" destOrd="0" presId="urn:microsoft.com/office/officeart/2005/8/layout/hierarchy2"/>
    <dgm:cxn modelId="{7B289BDF-6BE0-494F-87C4-260EC56C40F0}" type="presParOf" srcId="{B8D0582A-9463-9C42-A955-FEAB67D775F4}" destId="{1143624E-3959-DB43-9B6F-482E9C05F942}" srcOrd="0" destOrd="0" presId="urn:microsoft.com/office/officeart/2005/8/layout/hierarchy2"/>
    <dgm:cxn modelId="{3CF646BB-B10A-D741-8384-FCBC82071B0C}" type="presParOf" srcId="{1143624E-3959-DB43-9B6F-482E9C05F942}" destId="{2283E5A9-76A4-FE46-9932-D2A006ADA1FB}" srcOrd="0" destOrd="0" presId="urn:microsoft.com/office/officeart/2005/8/layout/hierarchy2"/>
    <dgm:cxn modelId="{60B9710D-41E5-1A41-BC5E-C28755F7B29E}" type="presParOf" srcId="{B8D0582A-9463-9C42-A955-FEAB67D775F4}" destId="{097D74D7-7271-6D43-BDEF-34207734C095}" srcOrd="1" destOrd="0" presId="urn:microsoft.com/office/officeart/2005/8/layout/hierarchy2"/>
    <dgm:cxn modelId="{9FFF5D63-7B87-8D4B-AD5C-B0D4CA4BD2C7}" type="presParOf" srcId="{097D74D7-7271-6D43-BDEF-34207734C095}" destId="{1536D011-17F9-EB4F-A078-F8357DDE5844}" srcOrd="0" destOrd="0" presId="urn:microsoft.com/office/officeart/2005/8/layout/hierarchy2"/>
    <dgm:cxn modelId="{B3ACF7A0-9E11-9D4B-A5C4-E6C3E7AF419A}" type="presParOf" srcId="{097D74D7-7271-6D43-BDEF-34207734C095}" destId="{BC77B087-E027-4A4C-95B8-E727BC271B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12AEB-60C1-3147-92F2-38937DD9060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4E0F6F-8AAE-0E47-A8F5-C9797B35BCA6}">
      <dgm:prSet phldrT="[Text]"/>
      <dgm:spPr/>
      <dgm:t>
        <a:bodyPr/>
        <a:lstStyle/>
        <a:p>
          <a:r>
            <a:rPr lang="en-US" dirty="0"/>
            <a:t>Commercial Marketer</a:t>
          </a:r>
        </a:p>
      </dgm:t>
    </dgm:pt>
    <dgm:pt modelId="{F39A4D91-84FC-4E46-8CE8-9E76C669FE4D}" type="parTrans" cxnId="{86952314-239E-F243-9943-2D53D740294F}">
      <dgm:prSet/>
      <dgm:spPr/>
      <dgm:t>
        <a:bodyPr/>
        <a:lstStyle/>
        <a:p>
          <a:endParaRPr lang="en-US"/>
        </a:p>
      </dgm:t>
    </dgm:pt>
    <dgm:pt modelId="{3783BBBA-84EA-5F49-A7C3-F28439462F51}" type="sibTrans" cxnId="{86952314-239E-F243-9943-2D53D740294F}">
      <dgm:prSet/>
      <dgm:spPr/>
      <dgm:t>
        <a:bodyPr/>
        <a:lstStyle/>
        <a:p>
          <a:endParaRPr lang="en-US"/>
        </a:p>
      </dgm:t>
    </dgm:pt>
    <dgm:pt modelId="{09619410-10B7-8D4C-B2C6-81E3A93C0623}">
      <dgm:prSet phldrT="[Text]"/>
      <dgm:spPr/>
      <dgm:t>
        <a:bodyPr/>
        <a:lstStyle/>
        <a:p>
          <a:r>
            <a:rPr lang="en-US" dirty="0"/>
            <a:t>Specialty Market</a:t>
          </a:r>
        </a:p>
      </dgm:t>
    </dgm:pt>
    <dgm:pt modelId="{69CF7767-B75B-9548-B7A3-70A99127E547}" type="parTrans" cxnId="{B52BD02F-EED9-8048-BAC8-7003C5856838}">
      <dgm:prSet/>
      <dgm:spPr/>
      <dgm:t>
        <a:bodyPr/>
        <a:lstStyle/>
        <a:p>
          <a:endParaRPr lang="en-US"/>
        </a:p>
      </dgm:t>
    </dgm:pt>
    <dgm:pt modelId="{1733CBB1-1E6E-E148-A62C-8EC884678914}" type="sibTrans" cxnId="{B52BD02F-EED9-8048-BAC8-7003C5856838}">
      <dgm:prSet/>
      <dgm:spPr/>
      <dgm:t>
        <a:bodyPr/>
        <a:lstStyle/>
        <a:p>
          <a:endParaRPr lang="en-US"/>
        </a:p>
      </dgm:t>
    </dgm:pt>
    <dgm:pt modelId="{A6BB7E84-BEE4-AB4A-BB31-3005EC099CAD}">
      <dgm:prSet phldrT="[Text]"/>
      <dgm:spPr/>
      <dgm:t>
        <a:bodyPr/>
        <a:lstStyle/>
        <a:p>
          <a:r>
            <a:rPr lang="en-US" dirty="0"/>
            <a:t>Car Dealerships</a:t>
          </a:r>
        </a:p>
      </dgm:t>
    </dgm:pt>
    <dgm:pt modelId="{376ECCCD-FC9A-AA49-827B-5AB747140690}" type="parTrans" cxnId="{6888A527-CE61-C141-8507-6F3F15461641}">
      <dgm:prSet/>
      <dgm:spPr/>
      <dgm:t>
        <a:bodyPr/>
        <a:lstStyle/>
        <a:p>
          <a:endParaRPr lang="en-US"/>
        </a:p>
      </dgm:t>
    </dgm:pt>
    <dgm:pt modelId="{CE8D423A-6800-084F-99F8-B7CB91C6807A}" type="sibTrans" cxnId="{6888A527-CE61-C141-8507-6F3F15461641}">
      <dgm:prSet/>
      <dgm:spPr/>
      <dgm:t>
        <a:bodyPr/>
        <a:lstStyle/>
        <a:p>
          <a:endParaRPr lang="en-US"/>
        </a:p>
      </dgm:t>
    </dgm:pt>
    <dgm:pt modelId="{9F8D211A-DEA3-4145-BF51-8D730DA24482}">
      <dgm:prSet phldrT="[Text]"/>
      <dgm:spPr/>
      <dgm:t>
        <a:bodyPr/>
        <a:lstStyle/>
        <a:p>
          <a:r>
            <a:rPr lang="en-US" dirty="0"/>
            <a:t>Quick Lubes</a:t>
          </a:r>
        </a:p>
      </dgm:t>
    </dgm:pt>
    <dgm:pt modelId="{BD8F57C3-8BDA-1743-8658-DC4C13016250}" type="parTrans" cxnId="{F8562D88-B7DD-1B48-A394-04101FB9624B}">
      <dgm:prSet/>
      <dgm:spPr/>
      <dgm:t>
        <a:bodyPr/>
        <a:lstStyle/>
        <a:p>
          <a:endParaRPr lang="en-US"/>
        </a:p>
      </dgm:t>
    </dgm:pt>
    <dgm:pt modelId="{3D79BC1B-DDB4-6448-B704-DD53B4BB3F01}" type="sibTrans" cxnId="{F8562D88-B7DD-1B48-A394-04101FB9624B}">
      <dgm:prSet/>
      <dgm:spPr/>
      <dgm:t>
        <a:bodyPr/>
        <a:lstStyle/>
        <a:p>
          <a:endParaRPr lang="en-US"/>
        </a:p>
      </dgm:t>
    </dgm:pt>
    <dgm:pt modelId="{C1F38ACF-EE46-6640-A0E7-9281DE6BC9D1}">
      <dgm:prSet phldrT="[Text]"/>
      <dgm:spPr/>
      <dgm:t>
        <a:bodyPr/>
        <a:lstStyle/>
        <a:p>
          <a:r>
            <a:rPr lang="en-US" dirty="0"/>
            <a:t>Independent garages</a:t>
          </a:r>
        </a:p>
      </dgm:t>
    </dgm:pt>
    <dgm:pt modelId="{2B313676-C562-434B-9D89-63E924C58EBD}" type="parTrans" cxnId="{FCB61688-7766-1843-B93A-7AD59050BC5E}">
      <dgm:prSet/>
      <dgm:spPr/>
      <dgm:t>
        <a:bodyPr/>
        <a:lstStyle/>
        <a:p>
          <a:endParaRPr lang="en-US"/>
        </a:p>
      </dgm:t>
    </dgm:pt>
    <dgm:pt modelId="{589DF707-B0FF-F840-8365-0A9F561E4B5A}" type="sibTrans" cxnId="{FCB61688-7766-1843-B93A-7AD59050BC5E}">
      <dgm:prSet/>
      <dgm:spPr/>
      <dgm:t>
        <a:bodyPr/>
        <a:lstStyle/>
        <a:p>
          <a:endParaRPr lang="en-US"/>
        </a:p>
      </dgm:t>
    </dgm:pt>
    <dgm:pt modelId="{7DBE4385-4D10-0A4A-A050-1F9F09D51530}">
      <dgm:prSet phldrT="[Text]"/>
      <dgm:spPr/>
      <dgm:t>
        <a:bodyPr/>
        <a:lstStyle/>
        <a:p>
          <a:r>
            <a:rPr lang="en-US" dirty="0"/>
            <a:t>Fleets</a:t>
          </a:r>
        </a:p>
      </dgm:t>
    </dgm:pt>
    <dgm:pt modelId="{D57B5C44-7F6D-764B-A45D-547588EE24E3}" type="parTrans" cxnId="{BC7D72A4-B738-D34B-8CCB-A8BDC1B1824D}">
      <dgm:prSet/>
      <dgm:spPr/>
      <dgm:t>
        <a:bodyPr/>
        <a:lstStyle/>
        <a:p>
          <a:endParaRPr lang="en-US"/>
        </a:p>
      </dgm:t>
    </dgm:pt>
    <dgm:pt modelId="{0B24CFD1-5638-754B-AD0D-B3C6BE672D8C}" type="sibTrans" cxnId="{BC7D72A4-B738-D34B-8CCB-A8BDC1B1824D}">
      <dgm:prSet/>
      <dgm:spPr/>
      <dgm:t>
        <a:bodyPr/>
        <a:lstStyle/>
        <a:p>
          <a:endParaRPr lang="en-US"/>
        </a:p>
      </dgm:t>
    </dgm:pt>
    <dgm:pt modelId="{CFF1B639-2D16-E24D-A374-1F2A567B930F}">
      <dgm:prSet phldrT="[Text]"/>
      <dgm:spPr/>
      <dgm:t>
        <a:bodyPr/>
        <a:lstStyle/>
        <a:p>
          <a:r>
            <a:rPr lang="en-US" dirty="0" err="1"/>
            <a:t>Municipalites</a:t>
          </a:r>
          <a:endParaRPr lang="en-US" dirty="0"/>
        </a:p>
      </dgm:t>
    </dgm:pt>
    <dgm:pt modelId="{F33D3B10-DA40-DE44-BCE7-38492805C2B1}" type="parTrans" cxnId="{D84AD6DC-B17F-9844-88A1-7F0F00C43F4D}">
      <dgm:prSet/>
      <dgm:spPr/>
      <dgm:t>
        <a:bodyPr/>
        <a:lstStyle/>
        <a:p>
          <a:endParaRPr lang="en-US"/>
        </a:p>
      </dgm:t>
    </dgm:pt>
    <dgm:pt modelId="{08941810-70F1-F843-AC7C-27E0D7D764A6}" type="sibTrans" cxnId="{D84AD6DC-B17F-9844-88A1-7F0F00C43F4D}">
      <dgm:prSet/>
      <dgm:spPr/>
      <dgm:t>
        <a:bodyPr/>
        <a:lstStyle/>
        <a:p>
          <a:endParaRPr lang="en-US"/>
        </a:p>
      </dgm:t>
    </dgm:pt>
    <dgm:pt modelId="{EF11B9A1-7875-3D4E-A762-EC84BF459A6A}">
      <dgm:prSet phldrT="[Text]"/>
      <dgm:spPr/>
      <dgm:t>
        <a:bodyPr/>
        <a:lstStyle/>
        <a:p>
          <a:r>
            <a:rPr lang="en-US" dirty="0"/>
            <a:t>Construction</a:t>
          </a:r>
        </a:p>
      </dgm:t>
    </dgm:pt>
    <dgm:pt modelId="{AA6B094A-E9EB-C24D-9FF3-D7467C74EFB8}" type="parTrans" cxnId="{54E30B75-546D-1E4A-88D4-81834EF835A3}">
      <dgm:prSet/>
      <dgm:spPr/>
      <dgm:t>
        <a:bodyPr/>
        <a:lstStyle/>
        <a:p>
          <a:endParaRPr lang="en-US"/>
        </a:p>
      </dgm:t>
    </dgm:pt>
    <dgm:pt modelId="{BF090EDA-D731-724F-83C0-C2B932C5C219}" type="sibTrans" cxnId="{54E30B75-546D-1E4A-88D4-81834EF835A3}">
      <dgm:prSet/>
      <dgm:spPr/>
      <dgm:t>
        <a:bodyPr/>
        <a:lstStyle/>
        <a:p>
          <a:endParaRPr lang="en-US"/>
        </a:p>
      </dgm:t>
    </dgm:pt>
    <dgm:pt modelId="{92AB90BA-58E1-0443-85C3-8F4578E380E1}">
      <dgm:prSet phldrT="[Text]"/>
      <dgm:spPr/>
      <dgm:t>
        <a:bodyPr/>
        <a:lstStyle/>
        <a:p>
          <a:r>
            <a:rPr lang="en-US" dirty="0"/>
            <a:t>Mining</a:t>
          </a:r>
        </a:p>
      </dgm:t>
    </dgm:pt>
    <dgm:pt modelId="{1511C893-DB9D-4145-9652-A5C753ECA711}" type="parTrans" cxnId="{50684FAF-C4F6-8647-84B8-0ECB303EB18E}">
      <dgm:prSet/>
      <dgm:spPr/>
      <dgm:t>
        <a:bodyPr/>
        <a:lstStyle/>
        <a:p>
          <a:endParaRPr lang="en-US"/>
        </a:p>
      </dgm:t>
    </dgm:pt>
    <dgm:pt modelId="{B58A71B8-7C60-C944-957A-9747CED617E6}" type="sibTrans" cxnId="{50684FAF-C4F6-8647-84B8-0ECB303EB18E}">
      <dgm:prSet/>
      <dgm:spPr/>
      <dgm:t>
        <a:bodyPr/>
        <a:lstStyle/>
        <a:p>
          <a:endParaRPr lang="en-US"/>
        </a:p>
      </dgm:t>
    </dgm:pt>
    <dgm:pt modelId="{F973582B-0168-964C-A04B-B7D840DB0DFB}">
      <dgm:prSet phldrT="[Text]"/>
      <dgm:spPr/>
      <dgm:t>
        <a:bodyPr/>
        <a:lstStyle/>
        <a:p>
          <a:r>
            <a:rPr lang="en-US" dirty="0"/>
            <a:t>Industrial</a:t>
          </a:r>
        </a:p>
      </dgm:t>
    </dgm:pt>
    <dgm:pt modelId="{8CD0172A-1D4A-5346-8D2B-7AF274E4D7E8}" type="parTrans" cxnId="{DD6E8D49-A75E-EE40-BA9A-2EB02D9BD91F}">
      <dgm:prSet/>
      <dgm:spPr/>
      <dgm:t>
        <a:bodyPr/>
        <a:lstStyle/>
        <a:p>
          <a:endParaRPr lang="en-US"/>
        </a:p>
      </dgm:t>
    </dgm:pt>
    <dgm:pt modelId="{010DED03-F01C-D947-AA41-7F2AE97226C1}" type="sibTrans" cxnId="{DD6E8D49-A75E-EE40-BA9A-2EB02D9BD91F}">
      <dgm:prSet/>
      <dgm:spPr/>
      <dgm:t>
        <a:bodyPr/>
        <a:lstStyle/>
        <a:p>
          <a:endParaRPr lang="en-US"/>
        </a:p>
      </dgm:t>
    </dgm:pt>
    <dgm:pt modelId="{3170788D-D57E-9940-B492-8736C48E9C97}">
      <dgm:prSet phldrT="[Text]"/>
      <dgm:spPr/>
      <dgm:t>
        <a:bodyPr/>
        <a:lstStyle/>
        <a:p>
          <a:r>
            <a:rPr lang="en-US" dirty="0"/>
            <a:t>Manufacturing</a:t>
          </a:r>
        </a:p>
      </dgm:t>
    </dgm:pt>
    <dgm:pt modelId="{6544D466-A009-B541-A7CE-93063E41469A}" type="parTrans" cxnId="{12092042-717E-EA47-9242-9DDF7AA4A8AD}">
      <dgm:prSet/>
      <dgm:spPr/>
      <dgm:t>
        <a:bodyPr/>
        <a:lstStyle/>
        <a:p>
          <a:endParaRPr lang="en-US"/>
        </a:p>
      </dgm:t>
    </dgm:pt>
    <dgm:pt modelId="{B7E94AC6-4726-1243-B8EE-85C440B07A40}" type="sibTrans" cxnId="{12092042-717E-EA47-9242-9DDF7AA4A8AD}">
      <dgm:prSet/>
      <dgm:spPr/>
      <dgm:t>
        <a:bodyPr/>
        <a:lstStyle/>
        <a:p>
          <a:endParaRPr lang="en-US"/>
        </a:p>
      </dgm:t>
    </dgm:pt>
    <dgm:pt modelId="{2FCDF1A0-7C66-B64A-9B9B-430517F023C4}">
      <dgm:prSet phldrT="[Text]"/>
      <dgm:spPr/>
      <dgm:t>
        <a:bodyPr/>
        <a:lstStyle/>
        <a:p>
          <a:r>
            <a:rPr lang="en-US" dirty="0"/>
            <a:t>PCMO Marketer</a:t>
          </a:r>
        </a:p>
      </dgm:t>
    </dgm:pt>
    <dgm:pt modelId="{A0142D65-D274-5A42-97F0-FCD1D9CBFAE6}" type="parTrans" cxnId="{05CD3A6F-279F-9A4E-86EE-13D98D0F56B5}">
      <dgm:prSet/>
      <dgm:spPr/>
      <dgm:t>
        <a:bodyPr/>
        <a:lstStyle/>
        <a:p>
          <a:endParaRPr lang="en-US"/>
        </a:p>
      </dgm:t>
    </dgm:pt>
    <dgm:pt modelId="{E4E9CF11-4AA4-5F4E-A87E-ACEAF6473D0F}" type="sibTrans" cxnId="{05CD3A6F-279F-9A4E-86EE-13D98D0F56B5}">
      <dgm:prSet/>
      <dgm:spPr/>
      <dgm:t>
        <a:bodyPr/>
        <a:lstStyle/>
        <a:p>
          <a:endParaRPr lang="en-US"/>
        </a:p>
      </dgm:t>
    </dgm:pt>
    <dgm:pt modelId="{19612316-4B97-284C-BECD-FA21C81E20EC}">
      <dgm:prSet/>
      <dgm:spPr/>
      <dgm:t>
        <a:bodyPr/>
        <a:lstStyle/>
        <a:p>
          <a:r>
            <a:rPr lang="en-US" dirty="0"/>
            <a:t>Balcrank Distributor</a:t>
          </a:r>
        </a:p>
      </dgm:t>
    </dgm:pt>
    <dgm:pt modelId="{DDFF1830-29C0-2745-A8C5-96494A2701CA}" type="parTrans" cxnId="{70B950B3-5013-EE4E-8F74-D51F58338F2B}">
      <dgm:prSet/>
      <dgm:spPr/>
      <dgm:t>
        <a:bodyPr/>
        <a:lstStyle/>
        <a:p>
          <a:endParaRPr lang="en-US"/>
        </a:p>
      </dgm:t>
    </dgm:pt>
    <dgm:pt modelId="{C1E592F1-7D7E-7B42-99FF-0DDDE589A440}" type="sibTrans" cxnId="{70B950B3-5013-EE4E-8F74-D51F58338F2B}">
      <dgm:prSet/>
      <dgm:spPr/>
      <dgm:t>
        <a:bodyPr/>
        <a:lstStyle/>
        <a:p>
          <a:endParaRPr lang="en-US"/>
        </a:p>
      </dgm:t>
    </dgm:pt>
    <dgm:pt modelId="{B2FACD10-D6F4-AD4E-897E-FD72688D55EA}" type="pres">
      <dgm:prSet presAssocID="{30512AEB-60C1-3147-92F2-38937DD906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B4AE97-BA30-794F-BE48-4A991FFF8C62}" type="pres">
      <dgm:prSet presAssocID="{2FCDF1A0-7C66-B64A-9B9B-430517F023C4}" presName="root1" presStyleCnt="0"/>
      <dgm:spPr/>
    </dgm:pt>
    <dgm:pt modelId="{F038973F-F45A-3B4E-9FEE-E23EA9AFE6FA}" type="pres">
      <dgm:prSet presAssocID="{2FCDF1A0-7C66-B64A-9B9B-430517F023C4}" presName="LevelOneTextNode" presStyleLbl="node0" presStyleIdx="0" presStyleCnt="4">
        <dgm:presLayoutVars>
          <dgm:chPref val="3"/>
        </dgm:presLayoutVars>
      </dgm:prSet>
      <dgm:spPr/>
    </dgm:pt>
    <dgm:pt modelId="{D0B01E62-D5EF-B84D-ADC0-8E911972CECC}" type="pres">
      <dgm:prSet presAssocID="{2FCDF1A0-7C66-B64A-9B9B-430517F023C4}" presName="level2hierChild" presStyleCnt="0"/>
      <dgm:spPr/>
    </dgm:pt>
    <dgm:pt modelId="{27CF0F47-F230-604A-A388-36A9D801DAEB}" type="pres">
      <dgm:prSet presAssocID="{376ECCCD-FC9A-AA49-827B-5AB747140690}" presName="conn2-1" presStyleLbl="parChTrans1D2" presStyleIdx="0" presStyleCnt="9"/>
      <dgm:spPr/>
    </dgm:pt>
    <dgm:pt modelId="{BE5107D6-7BAB-1C45-BA09-13C69768019B}" type="pres">
      <dgm:prSet presAssocID="{376ECCCD-FC9A-AA49-827B-5AB747140690}" presName="connTx" presStyleLbl="parChTrans1D2" presStyleIdx="0" presStyleCnt="9"/>
      <dgm:spPr/>
    </dgm:pt>
    <dgm:pt modelId="{987A3F0C-1B2A-2441-BDFC-8F64DC16EF62}" type="pres">
      <dgm:prSet presAssocID="{A6BB7E84-BEE4-AB4A-BB31-3005EC099CAD}" presName="root2" presStyleCnt="0"/>
      <dgm:spPr/>
    </dgm:pt>
    <dgm:pt modelId="{7D86FF06-BB60-FE42-90B4-100D99F9598C}" type="pres">
      <dgm:prSet presAssocID="{A6BB7E84-BEE4-AB4A-BB31-3005EC099CAD}" presName="LevelTwoTextNode" presStyleLbl="node2" presStyleIdx="0" presStyleCnt="9">
        <dgm:presLayoutVars>
          <dgm:chPref val="3"/>
        </dgm:presLayoutVars>
      </dgm:prSet>
      <dgm:spPr/>
    </dgm:pt>
    <dgm:pt modelId="{C56C7B21-F523-9349-A686-C1B15474E376}" type="pres">
      <dgm:prSet presAssocID="{A6BB7E84-BEE4-AB4A-BB31-3005EC099CAD}" presName="level3hierChild" presStyleCnt="0"/>
      <dgm:spPr/>
    </dgm:pt>
    <dgm:pt modelId="{82DB0537-BA6F-744C-912D-F896D719BA58}" type="pres">
      <dgm:prSet presAssocID="{BD8F57C3-8BDA-1743-8658-DC4C13016250}" presName="conn2-1" presStyleLbl="parChTrans1D2" presStyleIdx="1" presStyleCnt="9"/>
      <dgm:spPr/>
    </dgm:pt>
    <dgm:pt modelId="{358A63F3-C91B-134A-99E5-402034BEE623}" type="pres">
      <dgm:prSet presAssocID="{BD8F57C3-8BDA-1743-8658-DC4C13016250}" presName="connTx" presStyleLbl="parChTrans1D2" presStyleIdx="1" presStyleCnt="9"/>
      <dgm:spPr/>
    </dgm:pt>
    <dgm:pt modelId="{13F2B38E-B20F-5F47-9048-958F4FB81D4C}" type="pres">
      <dgm:prSet presAssocID="{9F8D211A-DEA3-4145-BF51-8D730DA24482}" presName="root2" presStyleCnt="0"/>
      <dgm:spPr/>
    </dgm:pt>
    <dgm:pt modelId="{BBBCE0FD-77A3-3647-9789-1BBA1AE17DA7}" type="pres">
      <dgm:prSet presAssocID="{9F8D211A-DEA3-4145-BF51-8D730DA24482}" presName="LevelTwoTextNode" presStyleLbl="node2" presStyleIdx="1" presStyleCnt="9">
        <dgm:presLayoutVars>
          <dgm:chPref val="3"/>
        </dgm:presLayoutVars>
      </dgm:prSet>
      <dgm:spPr/>
    </dgm:pt>
    <dgm:pt modelId="{D6779CF0-DA46-D941-BC2F-5B97A2C82F2D}" type="pres">
      <dgm:prSet presAssocID="{9F8D211A-DEA3-4145-BF51-8D730DA24482}" presName="level3hierChild" presStyleCnt="0"/>
      <dgm:spPr/>
    </dgm:pt>
    <dgm:pt modelId="{B883330E-42B7-0545-9079-1CB0448B41B2}" type="pres">
      <dgm:prSet presAssocID="{2B313676-C562-434B-9D89-63E924C58EBD}" presName="conn2-1" presStyleLbl="parChTrans1D2" presStyleIdx="2" presStyleCnt="9"/>
      <dgm:spPr/>
    </dgm:pt>
    <dgm:pt modelId="{B13C3611-8E38-5444-B30E-371DE9C3883F}" type="pres">
      <dgm:prSet presAssocID="{2B313676-C562-434B-9D89-63E924C58EBD}" presName="connTx" presStyleLbl="parChTrans1D2" presStyleIdx="2" presStyleCnt="9"/>
      <dgm:spPr/>
    </dgm:pt>
    <dgm:pt modelId="{58ECB1DC-229A-FF43-86C7-6ED925B1C7F8}" type="pres">
      <dgm:prSet presAssocID="{C1F38ACF-EE46-6640-A0E7-9281DE6BC9D1}" presName="root2" presStyleCnt="0"/>
      <dgm:spPr/>
    </dgm:pt>
    <dgm:pt modelId="{B0AF63F8-0F1E-1C43-98B8-F95632B44CF2}" type="pres">
      <dgm:prSet presAssocID="{C1F38ACF-EE46-6640-A0E7-9281DE6BC9D1}" presName="LevelTwoTextNode" presStyleLbl="node2" presStyleIdx="2" presStyleCnt="9">
        <dgm:presLayoutVars>
          <dgm:chPref val="3"/>
        </dgm:presLayoutVars>
      </dgm:prSet>
      <dgm:spPr/>
    </dgm:pt>
    <dgm:pt modelId="{B471CF00-E340-C447-820C-FFBB4592148B}" type="pres">
      <dgm:prSet presAssocID="{C1F38ACF-EE46-6640-A0E7-9281DE6BC9D1}" presName="level3hierChild" presStyleCnt="0"/>
      <dgm:spPr/>
    </dgm:pt>
    <dgm:pt modelId="{81510B83-48DA-B849-877B-86EFFF8104D2}" type="pres">
      <dgm:prSet presAssocID="{19612316-4B97-284C-BECD-FA21C81E20EC}" presName="root1" presStyleCnt="0"/>
      <dgm:spPr/>
    </dgm:pt>
    <dgm:pt modelId="{7DDFB063-1D29-2341-AF54-D8E61F1E011B}" type="pres">
      <dgm:prSet presAssocID="{19612316-4B97-284C-BECD-FA21C81E20EC}" presName="LevelOneTextNode" presStyleLbl="node0" presStyleIdx="1" presStyleCnt="4" custScaleY="133213" custLinFactX="-100000" custLinFactY="100000" custLinFactNeighborX="-118256" custLinFactNeighborY="188451">
        <dgm:presLayoutVars>
          <dgm:chPref val="3"/>
        </dgm:presLayoutVars>
      </dgm:prSet>
      <dgm:spPr/>
    </dgm:pt>
    <dgm:pt modelId="{B8693803-9517-2049-A975-F9EA42ED25F9}" type="pres">
      <dgm:prSet presAssocID="{19612316-4B97-284C-BECD-FA21C81E20EC}" presName="level2hierChild" presStyleCnt="0"/>
      <dgm:spPr/>
    </dgm:pt>
    <dgm:pt modelId="{D0389455-88B6-F840-B938-27C58689AEC0}" type="pres">
      <dgm:prSet presAssocID="{554E0F6F-8AAE-0E47-A8F5-C9797B35BCA6}" presName="root1" presStyleCnt="0"/>
      <dgm:spPr/>
    </dgm:pt>
    <dgm:pt modelId="{EDA9DCFB-CD62-2447-8DF1-36A44BDA15AB}" type="pres">
      <dgm:prSet presAssocID="{554E0F6F-8AAE-0E47-A8F5-C9797B35BCA6}" presName="LevelOneTextNode" presStyleLbl="node0" presStyleIdx="2" presStyleCnt="4">
        <dgm:presLayoutVars>
          <dgm:chPref val="3"/>
        </dgm:presLayoutVars>
      </dgm:prSet>
      <dgm:spPr/>
    </dgm:pt>
    <dgm:pt modelId="{9FC1EC80-C26C-1A43-AA27-825DF0F29CDD}" type="pres">
      <dgm:prSet presAssocID="{554E0F6F-8AAE-0E47-A8F5-C9797B35BCA6}" presName="level2hierChild" presStyleCnt="0"/>
      <dgm:spPr/>
    </dgm:pt>
    <dgm:pt modelId="{6BDFC822-F64D-7B4C-90E9-3B696036316E}" type="pres">
      <dgm:prSet presAssocID="{D57B5C44-7F6D-764B-A45D-547588EE24E3}" presName="conn2-1" presStyleLbl="parChTrans1D2" presStyleIdx="3" presStyleCnt="9"/>
      <dgm:spPr/>
    </dgm:pt>
    <dgm:pt modelId="{4F1050DD-4FAD-A242-9479-792311C2647D}" type="pres">
      <dgm:prSet presAssocID="{D57B5C44-7F6D-764B-A45D-547588EE24E3}" presName="connTx" presStyleLbl="parChTrans1D2" presStyleIdx="3" presStyleCnt="9"/>
      <dgm:spPr/>
    </dgm:pt>
    <dgm:pt modelId="{2B5EDCA0-1AEB-394B-9ED7-A0D49E139B29}" type="pres">
      <dgm:prSet presAssocID="{7DBE4385-4D10-0A4A-A050-1F9F09D51530}" presName="root2" presStyleCnt="0"/>
      <dgm:spPr/>
    </dgm:pt>
    <dgm:pt modelId="{95A1BFAD-AE34-8E48-93B8-2352DDF3AFA6}" type="pres">
      <dgm:prSet presAssocID="{7DBE4385-4D10-0A4A-A050-1F9F09D51530}" presName="LevelTwoTextNode" presStyleLbl="node2" presStyleIdx="3" presStyleCnt="9">
        <dgm:presLayoutVars>
          <dgm:chPref val="3"/>
        </dgm:presLayoutVars>
      </dgm:prSet>
      <dgm:spPr/>
    </dgm:pt>
    <dgm:pt modelId="{E5878739-66A5-3748-B1ED-DABD9766BAF2}" type="pres">
      <dgm:prSet presAssocID="{7DBE4385-4D10-0A4A-A050-1F9F09D51530}" presName="level3hierChild" presStyleCnt="0"/>
      <dgm:spPr/>
    </dgm:pt>
    <dgm:pt modelId="{2DCAF745-73EC-E746-ADB0-1BEB427FF8A1}" type="pres">
      <dgm:prSet presAssocID="{F33D3B10-DA40-DE44-BCE7-38492805C2B1}" presName="conn2-1" presStyleLbl="parChTrans1D2" presStyleIdx="4" presStyleCnt="9"/>
      <dgm:spPr/>
    </dgm:pt>
    <dgm:pt modelId="{E0754103-0FD9-C74E-AE7B-A4F72D3563F1}" type="pres">
      <dgm:prSet presAssocID="{F33D3B10-DA40-DE44-BCE7-38492805C2B1}" presName="connTx" presStyleLbl="parChTrans1D2" presStyleIdx="4" presStyleCnt="9"/>
      <dgm:spPr/>
    </dgm:pt>
    <dgm:pt modelId="{42F08877-F171-C748-A538-D040A410CFD1}" type="pres">
      <dgm:prSet presAssocID="{CFF1B639-2D16-E24D-A374-1F2A567B930F}" presName="root2" presStyleCnt="0"/>
      <dgm:spPr/>
    </dgm:pt>
    <dgm:pt modelId="{21BF27B2-0813-E649-9C3C-3B5700E2525A}" type="pres">
      <dgm:prSet presAssocID="{CFF1B639-2D16-E24D-A374-1F2A567B930F}" presName="LevelTwoTextNode" presStyleLbl="node2" presStyleIdx="4" presStyleCnt="9">
        <dgm:presLayoutVars>
          <dgm:chPref val="3"/>
        </dgm:presLayoutVars>
      </dgm:prSet>
      <dgm:spPr/>
    </dgm:pt>
    <dgm:pt modelId="{B4DFC4A8-C907-D64C-A2FB-60EF5CB71EEF}" type="pres">
      <dgm:prSet presAssocID="{CFF1B639-2D16-E24D-A374-1F2A567B930F}" presName="level3hierChild" presStyleCnt="0"/>
      <dgm:spPr/>
    </dgm:pt>
    <dgm:pt modelId="{6675C631-E166-4B45-B673-1EBB83E6EDE9}" type="pres">
      <dgm:prSet presAssocID="{AA6B094A-E9EB-C24D-9FF3-D7467C74EFB8}" presName="conn2-1" presStyleLbl="parChTrans1D2" presStyleIdx="5" presStyleCnt="9"/>
      <dgm:spPr/>
    </dgm:pt>
    <dgm:pt modelId="{AD6FF958-052E-1340-BEB7-D3248EB4D4F2}" type="pres">
      <dgm:prSet presAssocID="{AA6B094A-E9EB-C24D-9FF3-D7467C74EFB8}" presName="connTx" presStyleLbl="parChTrans1D2" presStyleIdx="5" presStyleCnt="9"/>
      <dgm:spPr/>
    </dgm:pt>
    <dgm:pt modelId="{1189BADB-2EBB-A142-B9A9-97109E155437}" type="pres">
      <dgm:prSet presAssocID="{EF11B9A1-7875-3D4E-A762-EC84BF459A6A}" presName="root2" presStyleCnt="0"/>
      <dgm:spPr/>
    </dgm:pt>
    <dgm:pt modelId="{224D6378-9955-654C-91DC-53FF30CAF1C3}" type="pres">
      <dgm:prSet presAssocID="{EF11B9A1-7875-3D4E-A762-EC84BF459A6A}" presName="LevelTwoTextNode" presStyleLbl="node2" presStyleIdx="5" presStyleCnt="9">
        <dgm:presLayoutVars>
          <dgm:chPref val="3"/>
        </dgm:presLayoutVars>
      </dgm:prSet>
      <dgm:spPr/>
    </dgm:pt>
    <dgm:pt modelId="{24ABAA42-CF3B-AB43-B879-00E3BD918227}" type="pres">
      <dgm:prSet presAssocID="{EF11B9A1-7875-3D4E-A762-EC84BF459A6A}" presName="level3hierChild" presStyleCnt="0"/>
      <dgm:spPr/>
    </dgm:pt>
    <dgm:pt modelId="{BE479F43-ACB6-C346-948F-C3B96D81ACC2}" type="pres">
      <dgm:prSet presAssocID="{1511C893-DB9D-4145-9652-A5C753ECA711}" presName="conn2-1" presStyleLbl="parChTrans1D2" presStyleIdx="6" presStyleCnt="9"/>
      <dgm:spPr/>
    </dgm:pt>
    <dgm:pt modelId="{40B6FDED-8DD0-294C-8F60-01C8066539C6}" type="pres">
      <dgm:prSet presAssocID="{1511C893-DB9D-4145-9652-A5C753ECA711}" presName="connTx" presStyleLbl="parChTrans1D2" presStyleIdx="6" presStyleCnt="9"/>
      <dgm:spPr/>
    </dgm:pt>
    <dgm:pt modelId="{287688CF-AA78-9F41-A068-F66D1ADBCF78}" type="pres">
      <dgm:prSet presAssocID="{92AB90BA-58E1-0443-85C3-8F4578E380E1}" presName="root2" presStyleCnt="0"/>
      <dgm:spPr/>
    </dgm:pt>
    <dgm:pt modelId="{C115A5CF-2435-A842-941A-980A3048BA3F}" type="pres">
      <dgm:prSet presAssocID="{92AB90BA-58E1-0443-85C3-8F4578E380E1}" presName="LevelTwoTextNode" presStyleLbl="node2" presStyleIdx="6" presStyleCnt="9">
        <dgm:presLayoutVars>
          <dgm:chPref val="3"/>
        </dgm:presLayoutVars>
      </dgm:prSet>
      <dgm:spPr/>
    </dgm:pt>
    <dgm:pt modelId="{59D332CC-AC2E-1A4B-8863-9CD03547A228}" type="pres">
      <dgm:prSet presAssocID="{92AB90BA-58E1-0443-85C3-8F4578E380E1}" presName="level3hierChild" presStyleCnt="0"/>
      <dgm:spPr/>
    </dgm:pt>
    <dgm:pt modelId="{8671B499-27A4-8F4F-889B-D69DD726497D}" type="pres">
      <dgm:prSet presAssocID="{09619410-10B7-8D4C-B2C6-81E3A93C0623}" presName="root1" presStyleCnt="0"/>
      <dgm:spPr/>
    </dgm:pt>
    <dgm:pt modelId="{451F9CAE-2C83-3C4B-92CC-0382A7873042}" type="pres">
      <dgm:prSet presAssocID="{09619410-10B7-8D4C-B2C6-81E3A93C0623}" presName="LevelOneTextNode" presStyleLbl="node0" presStyleIdx="3" presStyleCnt="4">
        <dgm:presLayoutVars>
          <dgm:chPref val="3"/>
        </dgm:presLayoutVars>
      </dgm:prSet>
      <dgm:spPr/>
    </dgm:pt>
    <dgm:pt modelId="{6CAF0F08-09F1-BE43-AE29-D3DF6A6C7389}" type="pres">
      <dgm:prSet presAssocID="{09619410-10B7-8D4C-B2C6-81E3A93C0623}" presName="level2hierChild" presStyleCnt="0"/>
      <dgm:spPr/>
    </dgm:pt>
    <dgm:pt modelId="{DA93498C-8313-544B-B7FD-0298564FDAEF}" type="pres">
      <dgm:prSet presAssocID="{8CD0172A-1D4A-5346-8D2B-7AF274E4D7E8}" presName="conn2-1" presStyleLbl="parChTrans1D2" presStyleIdx="7" presStyleCnt="9"/>
      <dgm:spPr/>
    </dgm:pt>
    <dgm:pt modelId="{4CCC6C9C-8FFD-4E4A-8EC6-2F4DA5EBCA81}" type="pres">
      <dgm:prSet presAssocID="{8CD0172A-1D4A-5346-8D2B-7AF274E4D7E8}" presName="connTx" presStyleLbl="parChTrans1D2" presStyleIdx="7" presStyleCnt="9"/>
      <dgm:spPr/>
    </dgm:pt>
    <dgm:pt modelId="{847485E8-27B3-C74F-82FD-C4C3348875DF}" type="pres">
      <dgm:prSet presAssocID="{F973582B-0168-964C-A04B-B7D840DB0DFB}" presName="root2" presStyleCnt="0"/>
      <dgm:spPr/>
    </dgm:pt>
    <dgm:pt modelId="{BC1B8EE7-9F8C-5F40-9D37-E6FF9E5F41D0}" type="pres">
      <dgm:prSet presAssocID="{F973582B-0168-964C-A04B-B7D840DB0DFB}" presName="LevelTwoTextNode" presStyleLbl="node2" presStyleIdx="7" presStyleCnt="9">
        <dgm:presLayoutVars>
          <dgm:chPref val="3"/>
        </dgm:presLayoutVars>
      </dgm:prSet>
      <dgm:spPr/>
    </dgm:pt>
    <dgm:pt modelId="{2B6E11BF-88DA-D846-9F84-0411F4CDAAA2}" type="pres">
      <dgm:prSet presAssocID="{F973582B-0168-964C-A04B-B7D840DB0DFB}" presName="level3hierChild" presStyleCnt="0"/>
      <dgm:spPr/>
    </dgm:pt>
    <dgm:pt modelId="{A16A4160-744B-B54C-8F4F-EA61EC70A3B5}" type="pres">
      <dgm:prSet presAssocID="{6544D466-A009-B541-A7CE-93063E41469A}" presName="conn2-1" presStyleLbl="parChTrans1D2" presStyleIdx="8" presStyleCnt="9"/>
      <dgm:spPr/>
    </dgm:pt>
    <dgm:pt modelId="{F2B3A9F1-20A8-EF43-97A9-44AB99F8CCDF}" type="pres">
      <dgm:prSet presAssocID="{6544D466-A009-B541-A7CE-93063E41469A}" presName="connTx" presStyleLbl="parChTrans1D2" presStyleIdx="8" presStyleCnt="9"/>
      <dgm:spPr/>
    </dgm:pt>
    <dgm:pt modelId="{BEC1492E-88C2-4646-9FC1-9834660916A0}" type="pres">
      <dgm:prSet presAssocID="{3170788D-D57E-9940-B492-8736C48E9C97}" presName="root2" presStyleCnt="0"/>
      <dgm:spPr/>
    </dgm:pt>
    <dgm:pt modelId="{39F53D20-8342-E949-96F3-515B9E279B2A}" type="pres">
      <dgm:prSet presAssocID="{3170788D-D57E-9940-B492-8736C48E9C97}" presName="LevelTwoTextNode" presStyleLbl="node2" presStyleIdx="8" presStyleCnt="9">
        <dgm:presLayoutVars>
          <dgm:chPref val="3"/>
        </dgm:presLayoutVars>
      </dgm:prSet>
      <dgm:spPr/>
    </dgm:pt>
    <dgm:pt modelId="{E341C770-8E71-1A4E-AB24-A87BBE238970}" type="pres">
      <dgm:prSet presAssocID="{3170788D-D57E-9940-B492-8736C48E9C97}" presName="level3hierChild" presStyleCnt="0"/>
      <dgm:spPr/>
    </dgm:pt>
  </dgm:ptLst>
  <dgm:cxnLst>
    <dgm:cxn modelId="{DA54C908-36C8-AC4E-A49B-FCC56C45A00A}" type="presOf" srcId="{D57B5C44-7F6D-764B-A45D-547588EE24E3}" destId="{4F1050DD-4FAD-A242-9479-792311C2647D}" srcOrd="1" destOrd="0" presId="urn:microsoft.com/office/officeart/2005/8/layout/hierarchy2"/>
    <dgm:cxn modelId="{4EAD920C-1B58-4A4E-B741-A23B9CCE4D7D}" type="presOf" srcId="{AA6B094A-E9EB-C24D-9FF3-D7467C74EFB8}" destId="{AD6FF958-052E-1340-BEB7-D3248EB4D4F2}" srcOrd="1" destOrd="0" presId="urn:microsoft.com/office/officeart/2005/8/layout/hierarchy2"/>
    <dgm:cxn modelId="{86952314-239E-F243-9943-2D53D740294F}" srcId="{30512AEB-60C1-3147-92F2-38937DD90603}" destId="{554E0F6F-8AAE-0E47-A8F5-C9797B35BCA6}" srcOrd="2" destOrd="0" parTransId="{F39A4D91-84FC-4E46-8CE8-9E76C669FE4D}" sibTransId="{3783BBBA-84EA-5F49-A7C3-F28439462F51}"/>
    <dgm:cxn modelId="{B80E7614-FEA9-2948-BC8E-DD45F7677EF9}" type="presOf" srcId="{7DBE4385-4D10-0A4A-A050-1F9F09D51530}" destId="{95A1BFAD-AE34-8E48-93B8-2352DDF3AFA6}" srcOrd="0" destOrd="0" presId="urn:microsoft.com/office/officeart/2005/8/layout/hierarchy2"/>
    <dgm:cxn modelId="{3475771B-4268-EF42-8D9A-5E1E3F2EF802}" type="presOf" srcId="{F33D3B10-DA40-DE44-BCE7-38492805C2B1}" destId="{2DCAF745-73EC-E746-ADB0-1BEB427FF8A1}" srcOrd="0" destOrd="0" presId="urn:microsoft.com/office/officeart/2005/8/layout/hierarchy2"/>
    <dgm:cxn modelId="{DCB2731C-B2D6-494D-BACD-7F64C57D10E1}" type="presOf" srcId="{376ECCCD-FC9A-AA49-827B-5AB747140690}" destId="{27CF0F47-F230-604A-A388-36A9D801DAEB}" srcOrd="0" destOrd="0" presId="urn:microsoft.com/office/officeart/2005/8/layout/hierarchy2"/>
    <dgm:cxn modelId="{2D8CF31C-B7E1-5947-973B-312DB18AFD91}" type="presOf" srcId="{6544D466-A009-B541-A7CE-93063E41469A}" destId="{A16A4160-744B-B54C-8F4F-EA61EC70A3B5}" srcOrd="0" destOrd="0" presId="urn:microsoft.com/office/officeart/2005/8/layout/hierarchy2"/>
    <dgm:cxn modelId="{393D8C25-935E-8143-B2F9-78DCFD4946A6}" type="presOf" srcId="{554E0F6F-8AAE-0E47-A8F5-C9797B35BCA6}" destId="{EDA9DCFB-CD62-2447-8DF1-36A44BDA15AB}" srcOrd="0" destOrd="0" presId="urn:microsoft.com/office/officeart/2005/8/layout/hierarchy2"/>
    <dgm:cxn modelId="{6888A527-CE61-C141-8507-6F3F15461641}" srcId="{2FCDF1A0-7C66-B64A-9B9B-430517F023C4}" destId="{A6BB7E84-BEE4-AB4A-BB31-3005EC099CAD}" srcOrd="0" destOrd="0" parTransId="{376ECCCD-FC9A-AA49-827B-5AB747140690}" sibTransId="{CE8D423A-6800-084F-99F8-B7CB91C6807A}"/>
    <dgm:cxn modelId="{F003E329-6230-EE4A-8B47-60022B4B6BA2}" type="presOf" srcId="{EF11B9A1-7875-3D4E-A762-EC84BF459A6A}" destId="{224D6378-9955-654C-91DC-53FF30CAF1C3}" srcOrd="0" destOrd="0" presId="urn:microsoft.com/office/officeart/2005/8/layout/hierarchy2"/>
    <dgm:cxn modelId="{B52BD02F-EED9-8048-BAC8-7003C5856838}" srcId="{30512AEB-60C1-3147-92F2-38937DD90603}" destId="{09619410-10B7-8D4C-B2C6-81E3A93C0623}" srcOrd="3" destOrd="0" parTransId="{69CF7767-B75B-9548-B7A3-70A99127E547}" sibTransId="{1733CBB1-1E6E-E148-A62C-8EC884678914}"/>
    <dgm:cxn modelId="{A6BE4E39-AA2D-DB46-A03F-E47CC2CEBAB6}" type="presOf" srcId="{F33D3B10-DA40-DE44-BCE7-38492805C2B1}" destId="{E0754103-0FD9-C74E-AE7B-A4F72D3563F1}" srcOrd="1" destOrd="0" presId="urn:microsoft.com/office/officeart/2005/8/layout/hierarchy2"/>
    <dgm:cxn modelId="{5B5D8D3E-2169-5E49-B54B-D186E1F23CE8}" type="presOf" srcId="{8CD0172A-1D4A-5346-8D2B-7AF274E4D7E8}" destId="{DA93498C-8313-544B-B7FD-0298564FDAEF}" srcOrd="0" destOrd="0" presId="urn:microsoft.com/office/officeart/2005/8/layout/hierarchy2"/>
    <dgm:cxn modelId="{6BBC4960-D10E-DF48-96AE-D9E198AAADE4}" type="presOf" srcId="{1511C893-DB9D-4145-9652-A5C753ECA711}" destId="{BE479F43-ACB6-C346-948F-C3B96D81ACC2}" srcOrd="0" destOrd="0" presId="urn:microsoft.com/office/officeart/2005/8/layout/hierarchy2"/>
    <dgm:cxn modelId="{12092042-717E-EA47-9242-9DDF7AA4A8AD}" srcId="{09619410-10B7-8D4C-B2C6-81E3A93C0623}" destId="{3170788D-D57E-9940-B492-8736C48E9C97}" srcOrd="1" destOrd="0" parTransId="{6544D466-A009-B541-A7CE-93063E41469A}" sibTransId="{B7E94AC6-4726-1243-B8EE-85C440B07A40}"/>
    <dgm:cxn modelId="{C3E19665-B959-BB4E-8F44-90BE7D308DC0}" type="presOf" srcId="{9F8D211A-DEA3-4145-BF51-8D730DA24482}" destId="{BBBCE0FD-77A3-3647-9789-1BBA1AE17DA7}" srcOrd="0" destOrd="0" presId="urn:microsoft.com/office/officeart/2005/8/layout/hierarchy2"/>
    <dgm:cxn modelId="{E1518066-2451-0D4A-BF28-233A8E40D9BE}" type="presOf" srcId="{6544D466-A009-B541-A7CE-93063E41469A}" destId="{F2B3A9F1-20A8-EF43-97A9-44AB99F8CCDF}" srcOrd="1" destOrd="0" presId="urn:microsoft.com/office/officeart/2005/8/layout/hierarchy2"/>
    <dgm:cxn modelId="{DD6E8D49-A75E-EE40-BA9A-2EB02D9BD91F}" srcId="{09619410-10B7-8D4C-B2C6-81E3A93C0623}" destId="{F973582B-0168-964C-A04B-B7D840DB0DFB}" srcOrd="0" destOrd="0" parTransId="{8CD0172A-1D4A-5346-8D2B-7AF274E4D7E8}" sibTransId="{010DED03-F01C-D947-AA41-7F2AE97226C1}"/>
    <dgm:cxn modelId="{FB4AB149-A5BD-084A-8ACE-461F1D3EE33B}" type="presOf" srcId="{A6BB7E84-BEE4-AB4A-BB31-3005EC099CAD}" destId="{7D86FF06-BB60-FE42-90B4-100D99F9598C}" srcOrd="0" destOrd="0" presId="urn:microsoft.com/office/officeart/2005/8/layout/hierarchy2"/>
    <dgm:cxn modelId="{B120276A-FDBF-A849-B5AE-CF5D7F035EAB}" type="presOf" srcId="{09619410-10B7-8D4C-B2C6-81E3A93C0623}" destId="{451F9CAE-2C83-3C4B-92CC-0382A7873042}" srcOrd="0" destOrd="0" presId="urn:microsoft.com/office/officeart/2005/8/layout/hierarchy2"/>
    <dgm:cxn modelId="{44A3636B-4357-754E-971A-B62945B3ACD8}" type="presOf" srcId="{30512AEB-60C1-3147-92F2-38937DD90603}" destId="{B2FACD10-D6F4-AD4E-897E-FD72688D55EA}" srcOrd="0" destOrd="0" presId="urn:microsoft.com/office/officeart/2005/8/layout/hierarchy2"/>
    <dgm:cxn modelId="{05CD3A6F-279F-9A4E-86EE-13D98D0F56B5}" srcId="{30512AEB-60C1-3147-92F2-38937DD90603}" destId="{2FCDF1A0-7C66-B64A-9B9B-430517F023C4}" srcOrd="0" destOrd="0" parTransId="{A0142D65-D274-5A42-97F0-FCD1D9CBFAE6}" sibTransId="{E4E9CF11-4AA4-5F4E-A87E-ACEAF6473D0F}"/>
    <dgm:cxn modelId="{54E30B75-546D-1E4A-88D4-81834EF835A3}" srcId="{554E0F6F-8AAE-0E47-A8F5-C9797B35BCA6}" destId="{EF11B9A1-7875-3D4E-A762-EC84BF459A6A}" srcOrd="2" destOrd="0" parTransId="{AA6B094A-E9EB-C24D-9FF3-D7467C74EFB8}" sibTransId="{BF090EDA-D731-724F-83C0-C2B932C5C219}"/>
    <dgm:cxn modelId="{C5A93076-CAC0-EE42-BA35-7101533219E8}" type="presOf" srcId="{3170788D-D57E-9940-B492-8736C48E9C97}" destId="{39F53D20-8342-E949-96F3-515B9E279B2A}" srcOrd="0" destOrd="0" presId="urn:microsoft.com/office/officeart/2005/8/layout/hierarchy2"/>
    <dgm:cxn modelId="{575FA17E-FF0A-644A-BD46-D4F8FD19D3E7}" type="presOf" srcId="{C1F38ACF-EE46-6640-A0E7-9281DE6BC9D1}" destId="{B0AF63F8-0F1E-1C43-98B8-F95632B44CF2}" srcOrd="0" destOrd="0" presId="urn:microsoft.com/office/officeart/2005/8/layout/hierarchy2"/>
    <dgm:cxn modelId="{6AF64C83-8C22-DC4B-9979-D3BFD00EAB79}" type="presOf" srcId="{1511C893-DB9D-4145-9652-A5C753ECA711}" destId="{40B6FDED-8DD0-294C-8F60-01C8066539C6}" srcOrd="1" destOrd="0" presId="urn:microsoft.com/office/officeart/2005/8/layout/hierarchy2"/>
    <dgm:cxn modelId="{FCB61688-7766-1843-B93A-7AD59050BC5E}" srcId="{2FCDF1A0-7C66-B64A-9B9B-430517F023C4}" destId="{C1F38ACF-EE46-6640-A0E7-9281DE6BC9D1}" srcOrd="2" destOrd="0" parTransId="{2B313676-C562-434B-9D89-63E924C58EBD}" sibTransId="{589DF707-B0FF-F840-8365-0A9F561E4B5A}"/>
    <dgm:cxn modelId="{F8562D88-B7DD-1B48-A394-04101FB9624B}" srcId="{2FCDF1A0-7C66-B64A-9B9B-430517F023C4}" destId="{9F8D211A-DEA3-4145-BF51-8D730DA24482}" srcOrd="1" destOrd="0" parTransId="{BD8F57C3-8BDA-1743-8658-DC4C13016250}" sibTransId="{3D79BC1B-DDB4-6448-B704-DD53B4BB3F01}"/>
    <dgm:cxn modelId="{74BCEC89-8681-BA4A-BE9A-EF5CA24E9201}" type="presOf" srcId="{92AB90BA-58E1-0443-85C3-8F4578E380E1}" destId="{C115A5CF-2435-A842-941A-980A3048BA3F}" srcOrd="0" destOrd="0" presId="urn:microsoft.com/office/officeart/2005/8/layout/hierarchy2"/>
    <dgm:cxn modelId="{9114D88A-E3D2-664F-BF7A-93A0683DA385}" type="presOf" srcId="{BD8F57C3-8BDA-1743-8658-DC4C13016250}" destId="{358A63F3-C91B-134A-99E5-402034BEE623}" srcOrd="1" destOrd="0" presId="urn:microsoft.com/office/officeart/2005/8/layout/hierarchy2"/>
    <dgm:cxn modelId="{DFDDAD8F-2238-8145-BA83-F23E339C4CF0}" type="presOf" srcId="{AA6B094A-E9EB-C24D-9FF3-D7467C74EFB8}" destId="{6675C631-E166-4B45-B673-1EBB83E6EDE9}" srcOrd="0" destOrd="0" presId="urn:microsoft.com/office/officeart/2005/8/layout/hierarchy2"/>
    <dgm:cxn modelId="{C77B9790-AD81-A048-A149-79D4BA1500E5}" type="presOf" srcId="{BD8F57C3-8BDA-1743-8658-DC4C13016250}" destId="{82DB0537-BA6F-744C-912D-F896D719BA58}" srcOrd="0" destOrd="0" presId="urn:microsoft.com/office/officeart/2005/8/layout/hierarchy2"/>
    <dgm:cxn modelId="{9D58E095-CC6D-EC48-8DDB-CF798B8DFA9E}" type="presOf" srcId="{2FCDF1A0-7C66-B64A-9B9B-430517F023C4}" destId="{F038973F-F45A-3B4E-9FEE-E23EA9AFE6FA}" srcOrd="0" destOrd="0" presId="urn:microsoft.com/office/officeart/2005/8/layout/hierarchy2"/>
    <dgm:cxn modelId="{B3FA3A96-6699-2345-AA22-944762DB47D1}" type="presOf" srcId="{8CD0172A-1D4A-5346-8D2B-7AF274E4D7E8}" destId="{4CCC6C9C-8FFD-4E4A-8EC6-2F4DA5EBCA81}" srcOrd="1" destOrd="0" presId="urn:microsoft.com/office/officeart/2005/8/layout/hierarchy2"/>
    <dgm:cxn modelId="{D50014A3-B013-FB40-9887-1026EA4B373C}" type="presOf" srcId="{D57B5C44-7F6D-764B-A45D-547588EE24E3}" destId="{6BDFC822-F64D-7B4C-90E9-3B696036316E}" srcOrd="0" destOrd="0" presId="urn:microsoft.com/office/officeart/2005/8/layout/hierarchy2"/>
    <dgm:cxn modelId="{BC7D72A4-B738-D34B-8CCB-A8BDC1B1824D}" srcId="{554E0F6F-8AAE-0E47-A8F5-C9797B35BCA6}" destId="{7DBE4385-4D10-0A4A-A050-1F9F09D51530}" srcOrd="0" destOrd="0" parTransId="{D57B5C44-7F6D-764B-A45D-547588EE24E3}" sibTransId="{0B24CFD1-5638-754B-AD0D-B3C6BE672D8C}"/>
    <dgm:cxn modelId="{50684FAF-C4F6-8647-84B8-0ECB303EB18E}" srcId="{554E0F6F-8AAE-0E47-A8F5-C9797B35BCA6}" destId="{92AB90BA-58E1-0443-85C3-8F4578E380E1}" srcOrd="3" destOrd="0" parTransId="{1511C893-DB9D-4145-9652-A5C753ECA711}" sibTransId="{B58A71B8-7C60-C944-957A-9747CED617E6}"/>
    <dgm:cxn modelId="{70B950B3-5013-EE4E-8F74-D51F58338F2B}" srcId="{30512AEB-60C1-3147-92F2-38937DD90603}" destId="{19612316-4B97-284C-BECD-FA21C81E20EC}" srcOrd="1" destOrd="0" parTransId="{DDFF1830-29C0-2745-A8C5-96494A2701CA}" sibTransId="{C1E592F1-7D7E-7B42-99FF-0DDDE589A440}"/>
    <dgm:cxn modelId="{C46EE4BF-38E2-1D4F-A1DD-99989224AF01}" type="presOf" srcId="{CFF1B639-2D16-E24D-A374-1F2A567B930F}" destId="{21BF27B2-0813-E649-9C3C-3B5700E2525A}" srcOrd="0" destOrd="0" presId="urn:microsoft.com/office/officeart/2005/8/layout/hierarchy2"/>
    <dgm:cxn modelId="{968DE4C8-A3E9-7B46-8681-30F332EDB2A2}" type="presOf" srcId="{2B313676-C562-434B-9D89-63E924C58EBD}" destId="{B883330E-42B7-0545-9079-1CB0448B41B2}" srcOrd="0" destOrd="0" presId="urn:microsoft.com/office/officeart/2005/8/layout/hierarchy2"/>
    <dgm:cxn modelId="{373399D1-98E3-3F48-8C9A-FA25F4896572}" type="presOf" srcId="{F973582B-0168-964C-A04B-B7D840DB0DFB}" destId="{BC1B8EE7-9F8C-5F40-9D37-E6FF9E5F41D0}" srcOrd="0" destOrd="0" presId="urn:microsoft.com/office/officeart/2005/8/layout/hierarchy2"/>
    <dgm:cxn modelId="{D84AD6DC-B17F-9844-88A1-7F0F00C43F4D}" srcId="{554E0F6F-8AAE-0E47-A8F5-C9797B35BCA6}" destId="{CFF1B639-2D16-E24D-A374-1F2A567B930F}" srcOrd="1" destOrd="0" parTransId="{F33D3B10-DA40-DE44-BCE7-38492805C2B1}" sibTransId="{08941810-70F1-F843-AC7C-27E0D7D764A6}"/>
    <dgm:cxn modelId="{D0F519EE-8777-A440-9122-DC47D96C0B13}" type="presOf" srcId="{376ECCCD-FC9A-AA49-827B-5AB747140690}" destId="{BE5107D6-7BAB-1C45-BA09-13C69768019B}" srcOrd="1" destOrd="0" presId="urn:microsoft.com/office/officeart/2005/8/layout/hierarchy2"/>
    <dgm:cxn modelId="{F6ADB8F7-D45D-F54E-832B-4FE750E09B0F}" type="presOf" srcId="{19612316-4B97-284C-BECD-FA21C81E20EC}" destId="{7DDFB063-1D29-2341-AF54-D8E61F1E011B}" srcOrd="0" destOrd="0" presId="urn:microsoft.com/office/officeart/2005/8/layout/hierarchy2"/>
    <dgm:cxn modelId="{8FE244FF-59DC-CE4C-A12A-2074510025D8}" type="presOf" srcId="{2B313676-C562-434B-9D89-63E924C58EBD}" destId="{B13C3611-8E38-5444-B30E-371DE9C3883F}" srcOrd="1" destOrd="0" presId="urn:microsoft.com/office/officeart/2005/8/layout/hierarchy2"/>
    <dgm:cxn modelId="{CCB88D48-8D42-134D-B3CF-258C74F4574F}" type="presParOf" srcId="{B2FACD10-D6F4-AD4E-897E-FD72688D55EA}" destId="{CAB4AE97-BA30-794F-BE48-4A991FFF8C62}" srcOrd="0" destOrd="0" presId="urn:microsoft.com/office/officeart/2005/8/layout/hierarchy2"/>
    <dgm:cxn modelId="{A9ECB707-8F8C-CC40-93F8-72A1E9BEDBCD}" type="presParOf" srcId="{CAB4AE97-BA30-794F-BE48-4A991FFF8C62}" destId="{F038973F-F45A-3B4E-9FEE-E23EA9AFE6FA}" srcOrd="0" destOrd="0" presId="urn:microsoft.com/office/officeart/2005/8/layout/hierarchy2"/>
    <dgm:cxn modelId="{F35E3F6F-A56F-A543-8590-D7B2436BD885}" type="presParOf" srcId="{CAB4AE97-BA30-794F-BE48-4A991FFF8C62}" destId="{D0B01E62-D5EF-B84D-ADC0-8E911972CECC}" srcOrd="1" destOrd="0" presId="urn:microsoft.com/office/officeart/2005/8/layout/hierarchy2"/>
    <dgm:cxn modelId="{307CED93-1002-BB47-B271-FDE715719134}" type="presParOf" srcId="{D0B01E62-D5EF-B84D-ADC0-8E911972CECC}" destId="{27CF0F47-F230-604A-A388-36A9D801DAEB}" srcOrd="0" destOrd="0" presId="urn:microsoft.com/office/officeart/2005/8/layout/hierarchy2"/>
    <dgm:cxn modelId="{4285961F-C8DE-F747-8EF9-F89F27EC501E}" type="presParOf" srcId="{27CF0F47-F230-604A-A388-36A9D801DAEB}" destId="{BE5107D6-7BAB-1C45-BA09-13C69768019B}" srcOrd="0" destOrd="0" presId="urn:microsoft.com/office/officeart/2005/8/layout/hierarchy2"/>
    <dgm:cxn modelId="{E6F8B1BD-DB38-A14E-B4C3-2D9BAF652EEC}" type="presParOf" srcId="{D0B01E62-D5EF-B84D-ADC0-8E911972CECC}" destId="{987A3F0C-1B2A-2441-BDFC-8F64DC16EF62}" srcOrd="1" destOrd="0" presId="urn:microsoft.com/office/officeart/2005/8/layout/hierarchy2"/>
    <dgm:cxn modelId="{319386F3-5153-3F4A-91E0-16B51E694EEF}" type="presParOf" srcId="{987A3F0C-1B2A-2441-BDFC-8F64DC16EF62}" destId="{7D86FF06-BB60-FE42-90B4-100D99F9598C}" srcOrd="0" destOrd="0" presId="urn:microsoft.com/office/officeart/2005/8/layout/hierarchy2"/>
    <dgm:cxn modelId="{03D8630C-8B8D-9A4F-8C59-A4E345E8D454}" type="presParOf" srcId="{987A3F0C-1B2A-2441-BDFC-8F64DC16EF62}" destId="{C56C7B21-F523-9349-A686-C1B15474E376}" srcOrd="1" destOrd="0" presId="urn:microsoft.com/office/officeart/2005/8/layout/hierarchy2"/>
    <dgm:cxn modelId="{9A9A7FCC-554D-C74C-8CCB-E6D41C272CB1}" type="presParOf" srcId="{D0B01E62-D5EF-B84D-ADC0-8E911972CECC}" destId="{82DB0537-BA6F-744C-912D-F896D719BA58}" srcOrd="2" destOrd="0" presId="urn:microsoft.com/office/officeart/2005/8/layout/hierarchy2"/>
    <dgm:cxn modelId="{293E6726-992F-524D-9223-25170A5B6663}" type="presParOf" srcId="{82DB0537-BA6F-744C-912D-F896D719BA58}" destId="{358A63F3-C91B-134A-99E5-402034BEE623}" srcOrd="0" destOrd="0" presId="urn:microsoft.com/office/officeart/2005/8/layout/hierarchy2"/>
    <dgm:cxn modelId="{8AB96732-73CC-BA43-A9CB-75E5E27541C1}" type="presParOf" srcId="{D0B01E62-D5EF-B84D-ADC0-8E911972CECC}" destId="{13F2B38E-B20F-5F47-9048-958F4FB81D4C}" srcOrd="3" destOrd="0" presId="urn:microsoft.com/office/officeart/2005/8/layout/hierarchy2"/>
    <dgm:cxn modelId="{5017D2F9-9D2B-9E4A-A594-3A7A7149461D}" type="presParOf" srcId="{13F2B38E-B20F-5F47-9048-958F4FB81D4C}" destId="{BBBCE0FD-77A3-3647-9789-1BBA1AE17DA7}" srcOrd="0" destOrd="0" presId="urn:microsoft.com/office/officeart/2005/8/layout/hierarchy2"/>
    <dgm:cxn modelId="{B2E453B2-024C-204D-A837-0811BAF7A8EE}" type="presParOf" srcId="{13F2B38E-B20F-5F47-9048-958F4FB81D4C}" destId="{D6779CF0-DA46-D941-BC2F-5B97A2C82F2D}" srcOrd="1" destOrd="0" presId="urn:microsoft.com/office/officeart/2005/8/layout/hierarchy2"/>
    <dgm:cxn modelId="{9C6FBD80-FAA5-9145-B7E1-FED528B6C2BE}" type="presParOf" srcId="{D0B01E62-D5EF-B84D-ADC0-8E911972CECC}" destId="{B883330E-42B7-0545-9079-1CB0448B41B2}" srcOrd="4" destOrd="0" presId="urn:microsoft.com/office/officeart/2005/8/layout/hierarchy2"/>
    <dgm:cxn modelId="{0A2EA8A1-BA74-3044-A6BF-842E262B3CF0}" type="presParOf" srcId="{B883330E-42B7-0545-9079-1CB0448B41B2}" destId="{B13C3611-8E38-5444-B30E-371DE9C3883F}" srcOrd="0" destOrd="0" presId="urn:microsoft.com/office/officeart/2005/8/layout/hierarchy2"/>
    <dgm:cxn modelId="{49C447EF-F910-2547-AACD-F17A24A71E09}" type="presParOf" srcId="{D0B01E62-D5EF-B84D-ADC0-8E911972CECC}" destId="{58ECB1DC-229A-FF43-86C7-6ED925B1C7F8}" srcOrd="5" destOrd="0" presId="urn:microsoft.com/office/officeart/2005/8/layout/hierarchy2"/>
    <dgm:cxn modelId="{A610B13A-DC91-9B4A-9A08-ECCAFC3E133D}" type="presParOf" srcId="{58ECB1DC-229A-FF43-86C7-6ED925B1C7F8}" destId="{B0AF63F8-0F1E-1C43-98B8-F95632B44CF2}" srcOrd="0" destOrd="0" presId="urn:microsoft.com/office/officeart/2005/8/layout/hierarchy2"/>
    <dgm:cxn modelId="{A91FEEBE-45AA-1844-B4CC-62BDC1D8160C}" type="presParOf" srcId="{58ECB1DC-229A-FF43-86C7-6ED925B1C7F8}" destId="{B471CF00-E340-C447-820C-FFBB4592148B}" srcOrd="1" destOrd="0" presId="urn:microsoft.com/office/officeart/2005/8/layout/hierarchy2"/>
    <dgm:cxn modelId="{E64BD2DC-24BD-9443-BF69-DB8CBC403436}" type="presParOf" srcId="{B2FACD10-D6F4-AD4E-897E-FD72688D55EA}" destId="{81510B83-48DA-B849-877B-86EFFF8104D2}" srcOrd="1" destOrd="0" presId="urn:microsoft.com/office/officeart/2005/8/layout/hierarchy2"/>
    <dgm:cxn modelId="{ED662539-D7F3-494B-ADB8-06A0C5F2FE44}" type="presParOf" srcId="{81510B83-48DA-B849-877B-86EFFF8104D2}" destId="{7DDFB063-1D29-2341-AF54-D8E61F1E011B}" srcOrd="0" destOrd="0" presId="urn:microsoft.com/office/officeart/2005/8/layout/hierarchy2"/>
    <dgm:cxn modelId="{0B0FA87E-E313-5B49-B3F3-45799E23985E}" type="presParOf" srcId="{81510B83-48DA-B849-877B-86EFFF8104D2}" destId="{B8693803-9517-2049-A975-F9EA42ED25F9}" srcOrd="1" destOrd="0" presId="urn:microsoft.com/office/officeart/2005/8/layout/hierarchy2"/>
    <dgm:cxn modelId="{B6CF4580-EED6-174E-AA07-6AC8A347368E}" type="presParOf" srcId="{B2FACD10-D6F4-AD4E-897E-FD72688D55EA}" destId="{D0389455-88B6-F840-B938-27C58689AEC0}" srcOrd="2" destOrd="0" presId="urn:microsoft.com/office/officeart/2005/8/layout/hierarchy2"/>
    <dgm:cxn modelId="{3E838157-0477-894E-B637-0C75E03ABDAF}" type="presParOf" srcId="{D0389455-88B6-F840-B938-27C58689AEC0}" destId="{EDA9DCFB-CD62-2447-8DF1-36A44BDA15AB}" srcOrd="0" destOrd="0" presId="urn:microsoft.com/office/officeart/2005/8/layout/hierarchy2"/>
    <dgm:cxn modelId="{7DB904EF-899C-4F4E-9602-DDA459F54004}" type="presParOf" srcId="{D0389455-88B6-F840-B938-27C58689AEC0}" destId="{9FC1EC80-C26C-1A43-AA27-825DF0F29CDD}" srcOrd="1" destOrd="0" presId="urn:microsoft.com/office/officeart/2005/8/layout/hierarchy2"/>
    <dgm:cxn modelId="{1CAEC967-2056-C94A-9F20-347F02BEECFD}" type="presParOf" srcId="{9FC1EC80-C26C-1A43-AA27-825DF0F29CDD}" destId="{6BDFC822-F64D-7B4C-90E9-3B696036316E}" srcOrd="0" destOrd="0" presId="urn:microsoft.com/office/officeart/2005/8/layout/hierarchy2"/>
    <dgm:cxn modelId="{24B60C8A-815F-4A47-9C7F-E9226B3AF085}" type="presParOf" srcId="{6BDFC822-F64D-7B4C-90E9-3B696036316E}" destId="{4F1050DD-4FAD-A242-9479-792311C2647D}" srcOrd="0" destOrd="0" presId="urn:microsoft.com/office/officeart/2005/8/layout/hierarchy2"/>
    <dgm:cxn modelId="{8E6F931A-F9D4-8549-9BE2-6D8FD861BF62}" type="presParOf" srcId="{9FC1EC80-C26C-1A43-AA27-825DF0F29CDD}" destId="{2B5EDCA0-1AEB-394B-9ED7-A0D49E139B29}" srcOrd="1" destOrd="0" presId="urn:microsoft.com/office/officeart/2005/8/layout/hierarchy2"/>
    <dgm:cxn modelId="{31BD4AF4-2CBC-5748-929F-5A57F58321EC}" type="presParOf" srcId="{2B5EDCA0-1AEB-394B-9ED7-A0D49E139B29}" destId="{95A1BFAD-AE34-8E48-93B8-2352DDF3AFA6}" srcOrd="0" destOrd="0" presId="urn:microsoft.com/office/officeart/2005/8/layout/hierarchy2"/>
    <dgm:cxn modelId="{045E7379-6F84-F441-8C36-BDF1C89F8A1C}" type="presParOf" srcId="{2B5EDCA0-1AEB-394B-9ED7-A0D49E139B29}" destId="{E5878739-66A5-3748-B1ED-DABD9766BAF2}" srcOrd="1" destOrd="0" presId="urn:microsoft.com/office/officeart/2005/8/layout/hierarchy2"/>
    <dgm:cxn modelId="{7FDBF39D-C87C-4448-849B-6E5BE4475FF4}" type="presParOf" srcId="{9FC1EC80-C26C-1A43-AA27-825DF0F29CDD}" destId="{2DCAF745-73EC-E746-ADB0-1BEB427FF8A1}" srcOrd="2" destOrd="0" presId="urn:microsoft.com/office/officeart/2005/8/layout/hierarchy2"/>
    <dgm:cxn modelId="{0C9FEA3D-2BDE-5849-B39A-A8661EA89240}" type="presParOf" srcId="{2DCAF745-73EC-E746-ADB0-1BEB427FF8A1}" destId="{E0754103-0FD9-C74E-AE7B-A4F72D3563F1}" srcOrd="0" destOrd="0" presId="urn:microsoft.com/office/officeart/2005/8/layout/hierarchy2"/>
    <dgm:cxn modelId="{921A6169-E2D5-3B43-AB29-58E42A5F38B6}" type="presParOf" srcId="{9FC1EC80-C26C-1A43-AA27-825DF0F29CDD}" destId="{42F08877-F171-C748-A538-D040A410CFD1}" srcOrd="3" destOrd="0" presId="urn:microsoft.com/office/officeart/2005/8/layout/hierarchy2"/>
    <dgm:cxn modelId="{549AA165-69E0-BA41-9C95-F0EB8AD8C6F7}" type="presParOf" srcId="{42F08877-F171-C748-A538-D040A410CFD1}" destId="{21BF27B2-0813-E649-9C3C-3B5700E2525A}" srcOrd="0" destOrd="0" presId="urn:microsoft.com/office/officeart/2005/8/layout/hierarchy2"/>
    <dgm:cxn modelId="{BBD234C5-7649-464E-A73E-FEC0F2F5E1EC}" type="presParOf" srcId="{42F08877-F171-C748-A538-D040A410CFD1}" destId="{B4DFC4A8-C907-D64C-A2FB-60EF5CB71EEF}" srcOrd="1" destOrd="0" presId="urn:microsoft.com/office/officeart/2005/8/layout/hierarchy2"/>
    <dgm:cxn modelId="{24B07A53-6EAE-6A4C-85A0-B5BA86439F05}" type="presParOf" srcId="{9FC1EC80-C26C-1A43-AA27-825DF0F29CDD}" destId="{6675C631-E166-4B45-B673-1EBB83E6EDE9}" srcOrd="4" destOrd="0" presId="urn:microsoft.com/office/officeart/2005/8/layout/hierarchy2"/>
    <dgm:cxn modelId="{C0C3210B-BAB8-6246-9146-26BCF6BA1EA3}" type="presParOf" srcId="{6675C631-E166-4B45-B673-1EBB83E6EDE9}" destId="{AD6FF958-052E-1340-BEB7-D3248EB4D4F2}" srcOrd="0" destOrd="0" presId="urn:microsoft.com/office/officeart/2005/8/layout/hierarchy2"/>
    <dgm:cxn modelId="{2A1E6A87-8D27-3C48-AAA7-546E3E384B17}" type="presParOf" srcId="{9FC1EC80-C26C-1A43-AA27-825DF0F29CDD}" destId="{1189BADB-2EBB-A142-B9A9-97109E155437}" srcOrd="5" destOrd="0" presId="urn:microsoft.com/office/officeart/2005/8/layout/hierarchy2"/>
    <dgm:cxn modelId="{B4956DBE-F98B-1247-81D6-92DF837C9153}" type="presParOf" srcId="{1189BADB-2EBB-A142-B9A9-97109E155437}" destId="{224D6378-9955-654C-91DC-53FF30CAF1C3}" srcOrd="0" destOrd="0" presId="urn:microsoft.com/office/officeart/2005/8/layout/hierarchy2"/>
    <dgm:cxn modelId="{7C7B3683-0EF5-844B-AEBF-C646F2202475}" type="presParOf" srcId="{1189BADB-2EBB-A142-B9A9-97109E155437}" destId="{24ABAA42-CF3B-AB43-B879-00E3BD918227}" srcOrd="1" destOrd="0" presId="urn:microsoft.com/office/officeart/2005/8/layout/hierarchy2"/>
    <dgm:cxn modelId="{534BD0E1-BEB7-2E4B-9F13-D675C2123594}" type="presParOf" srcId="{9FC1EC80-C26C-1A43-AA27-825DF0F29CDD}" destId="{BE479F43-ACB6-C346-948F-C3B96D81ACC2}" srcOrd="6" destOrd="0" presId="urn:microsoft.com/office/officeart/2005/8/layout/hierarchy2"/>
    <dgm:cxn modelId="{74E44FF4-3A3E-C146-8333-D43648CDF620}" type="presParOf" srcId="{BE479F43-ACB6-C346-948F-C3B96D81ACC2}" destId="{40B6FDED-8DD0-294C-8F60-01C8066539C6}" srcOrd="0" destOrd="0" presId="urn:microsoft.com/office/officeart/2005/8/layout/hierarchy2"/>
    <dgm:cxn modelId="{0C243B57-B273-9345-98F2-6358CF48FDBE}" type="presParOf" srcId="{9FC1EC80-C26C-1A43-AA27-825DF0F29CDD}" destId="{287688CF-AA78-9F41-A068-F66D1ADBCF78}" srcOrd="7" destOrd="0" presId="urn:microsoft.com/office/officeart/2005/8/layout/hierarchy2"/>
    <dgm:cxn modelId="{D4774F13-A13C-7045-B37D-D0AE2DF9EEB5}" type="presParOf" srcId="{287688CF-AA78-9F41-A068-F66D1ADBCF78}" destId="{C115A5CF-2435-A842-941A-980A3048BA3F}" srcOrd="0" destOrd="0" presId="urn:microsoft.com/office/officeart/2005/8/layout/hierarchy2"/>
    <dgm:cxn modelId="{927A3E7C-AF57-9B4F-A02E-8933390939A1}" type="presParOf" srcId="{287688CF-AA78-9F41-A068-F66D1ADBCF78}" destId="{59D332CC-AC2E-1A4B-8863-9CD03547A228}" srcOrd="1" destOrd="0" presId="urn:microsoft.com/office/officeart/2005/8/layout/hierarchy2"/>
    <dgm:cxn modelId="{8DB0341B-AB5C-F24A-A61E-48561DA2096A}" type="presParOf" srcId="{B2FACD10-D6F4-AD4E-897E-FD72688D55EA}" destId="{8671B499-27A4-8F4F-889B-D69DD726497D}" srcOrd="3" destOrd="0" presId="urn:microsoft.com/office/officeart/2005/8/layout/hierarchy2"/>
    <dgm:cxn modelId="{FC69140A-0626-6A4F-843D-C99AE4747CCC}" type="presParOf" srcId="{8671B499-27A4-8F4F-889B-D69DD726497D}" destId="{451F9CAE-2C83-3C4B-92CC-0382A7873042}" srcOrd="0" destOrd="0" presId="urn:microsoft.com/office/officeart/2005/8/layout/hierarchy2"/>
    <dgm:cxn modelId="{94BA6607-0E7E-BE41-98D9-7AE9923988DC}" type="presParOf" srcId="{8671B499-27A4-8F4F-889B-D69DD726497D}" destId="{6CAF0F08-09F1-BE43-AE29-D3DF6A6C7389}" srcOrd="1" destOrd="0" presId="urn:microsoft.com/office/officeart/2005/8/layout/hierarchy2"/>
    <dgm:cxn modelId="{AE8594C9-0579-624D-B20B-4E5324F02469}" type="presParOf" srcId="{6CAF0F08-09F1-BE43-AE29-D3DF6A6C7389}" destId="{DA93498C-8313-544B-B7FD-0298564FDAEF}" srcOrd="0" destOrd="0" presId="urn:microsoft.com/office/officeart/2005/8/layout/hierarchy2"/>
    <dgm:cxn modelId="{A283AF5B-0C09-624A-8517-EB080E0DB87E}" type="presParOf" srcId="{DA93498C-8313-544B-B7FD-0298564FDAEF}" destId="{4CCC6C9C-8FFD-4E4A-8EC6-2F4DA5EBCA81}" srcOrd="0" destOrd="0" presId="urn:microsoft.com/office/officeart/2005/8/layout/hierarchy2"/>
    <dgm:cxn modelId="{7F942064-106F-0F43-B974-501CE62BB82B}" type="presParOf" srcId="{6CAF0F08-09F1-BE43-AE29-D3DF6A6C7389}" destId="{847485E8-27B3-C74F-82FD-C4C3348875DF}" srcOrd="1" destOrd="0" presId="urn:microsoft.com/office/officeart/2005/8/layout/hierarchy2"/>
    <dgm:cxn modelId="{0E67BB07-5D4D-4343-9D17-6C7E2822F9F2}" type="presParOf" srcId="{847485E8-27B3-C74F-82FD-C4C3348875DF}" destId="{BC1B8EE7-9F8C-5F40-9D37-E6FF9E5F41D0}" srcOrd="0" destOrd="0" presId="urn:microsoft.com/office/officeart/2005/8/layout/hierarchy2"/>
    <dgm:cxn modelId="{126CDA36-E22A-F947-A17B-4E40B59E60B9}" type="presParOf" srcId="{847485E8-27B3-C74F-82FD-C4C3348875DF}" destId="{2B6E11BF-88DA-D846-9F84-0411F4CDAAA2}" srcOrd="1" destOrd="0" presId="urn:microsoft.com/office/officeart/2005/8/layout/hierarchy2"/>
    <dgm:cxn modelId="{9C52B89B-5587-EC4D-9F2D-DD485265194D}" type="presParOf" srcId="{6CAF0F08-09F1-BE43-AE29-D3DF6A6C7389}" destId="{A16A4160-744B-B54C-8F4F-EA61EC70A3B5}" srcOrd="2" destOrd="0" presId="urn:microsoft.com/office/officeart/2005/8/layout/hierarchy2"/>
    <dgm:cxn modelId="{2D7BBED9-89EC-8648-9C6B-AD7FBBF3FFBC}" type="presParOf" srcId="{A16A4160-744B-B54C-8F4F-EA61EC70A3B5}" destId="{F2B3A9F1-20A8-EF43-97A9-44AB99F8CCDF}" srcOrd="0" destOrd="0" presId="urn:microsoft.com/office/officeart/2005/8/layout/hierarchy2"/>
    <dgm:cxn modelId="{B439C078-8D32-AE4E-9560-45AF4A058A70}" type="presParOf" srcId="{6CAF0F08-09F1-BE43-AE29-D3DF6A6C7389}" destId="{BEC1492E-88C2-4646-9FC1-9834660916A0}" srcOrd="3" destOrd="0" presId="urn:microsoft.com/office/officeart/2005/8/layout/hierarchy2"/>
    <dgm:cxn modelId="{FC77A971-D119-1F46-82C3-C5C18A1AD768}" type="presParOf" srcId="{BEC1492E-88C2-4646-9FC1-9834660916A0}" destId="{39F53D20-8342-E949-96F3-515B9E279B2A}" srcOrd="0" destOrd="0" presId="urn:microsoft.com/office/officeart/2005/8/layout/hierarchy2"/>
    <dgm:cxn modelId="{BD6D4F30-8463-9845-A176-C8D76B26084D}" type="presParOf" srcId="{BEC1492E-88C2-4646-9FC1-9834660916A0}" destId="{E341C770-8E71-1A4E-AB24-A87BBE238970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00D69-159F-424D-AAC7-72660220BFE5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D98F21-44BE-784D-A129-2FC2D7D29F20}">
      <dgm:prSet phldrT="[Text]"/>
      <dgm:spPr/>
      <dgm:t>
        <a:bodyPr/>
        <a:lstStyle/>
        <a:p>
          <a:r>
            <a:rPr lang="en-US" dirty="0"/>
            <a:t>Available Customers</a:t>
          </a:r>
        </a:p>
      </dgm:t>
    </dgm:pt>
    <dgm:pt modelId="{41599DA9-4B2E-9E4A-B4B8-0A9A472940DD}" type="parTrans" cxnId="{51248698-822E-5A45-A474-5FF97B9CA4F7}">
      <dgm:prSet/>
      <dgm:spPr/>
      <dgm:t>
        <a:bodyPr/>
        <a:lstStyle/>
        <a:p>
          <a:endParaRPr lang="en-US"/>
        </a:p>
      </dgm:t>
    </dgm:pt>
    <dgm:pt modelId="{5B4D0FF1-AACB-C34D-B415-75A0A8478542}" type="sibTrans" cxnId="{51248698-822E-5A45-A474-5FF97B9CA4F7}">
      <dgm:prSet/>
      <dgm:spPr/>
      <dgm:t>
        <a:bodyPr/>
        <a:lstStyle/>
        <a:p>
          <a:endParaRPr lang="en-US"/>
        </a:p>
      </dgm:t>
    </dgm:pt>
    <dgm:pt modelId="{3FD9A025-5908-A447-93A3-071C886F33CC}">
      <dgm:prSet phldrT="[Text]"/>
      <dgm:spPr/>
      <dgm:t>
        <a:bodyPr/>
        <a:lstStyle/>
        <a:p>
          <a:r>
            <a:rPr lang="en-US" dirty="0"/>
            <a:t>Specialty Lube</a:t>
          </a:r>
        </a:p>
        <a:p>
          <a:r>
            <a:rPr lang="en-US" dirty="0"/>
            <a:t>MED’s</a:t>
          </a:r>
        </a:p>
      </dgm:t>
    </dgm:pt>
    <dgm:pt modelId="{09871107-6D8A-7A45-87AF-D27BBF404E8B}" type="parTrans" cxnId="{14ADD6A9-D741-5F48-8487-B4C3F0CB0B9D}">
      <dgm:prSet/>
      <dgm:spPr/>
      <dgm:t>
        <a:bodyPr/>
        <a:lstStyle/>
        <a:p>
          <a:endParaRPr lang="en-US"/>
        </a:p>
      </dgm:t>
    </dgm:pt>
    <dgm:pt modelId="{977FA45B-2F71-D74D-8713-C03785170962}" type="sibTrans" cxnId="{14ADD6A9-D741-5F48-8487-B4C3F0CB0B9D}">
      <dgm:prSet/>
      <dgm:spPr/>
      <dgm:t>
        <a:bodyPr/>
        <a:lstStyle/>
        <a:p>
          <a:endParaRPr lang="en-US"/>
        </a:p>
      </dgm:t>
    </dgm:pt>
    <dgm:pt modelId="{75B1F72B-E9AF-134D-8A6C-9A2F10D6FBD2}">
      <dgm:prSet phldrT="[Text]"/>
      <dgm:spPr/>
      <dgm:t>
        <a:bodyPr/>
        <a:lstStyle/>
        <a:p>
          <a:r>
            <a:rPr lang="en-US" dirty="0"/>
            <a:t>Oil Marketers</a:t>
          </a:r>
        </a:p>
      </dgm:t>
    </dgm:pt>
    <dgm:pt modelId="{13ED00E1-CA82-6849-9186-DDE17CF432F4}" type="parTrans" cxnId="{067A0EA7-ED5F-DC4E-807F-89F144ACF52E}">
      <dgm:prSet/>
      <dgm:spPr/>
      <dgm:t>
        <a:bodyPr/>
        <a:lstStyle/>
        <a:p>
          <a:endParaRPr lang="en-US"/>
        </a:p>
      </dgm:t>
    </dgm:pt>
    <dgm:pt modelId="{972D8F00-8100-8946-87DA-B8E4E59FDED4}" type="sibTrans" cxnId="{067A0EA7-ED5F-DC4E-807F-89F144ACF52E}">
      <dgm:prSet/>
      <dgm:spPr/>
      <dgm:t>
        <a:bodyPr/>
        <a:lstStyle/>
        <a:p>
          <a:endParaRPr lang="en-US"/>
        </a:p>
      </dgm:t>
    </dgm:pt>
    <dgm:pt modelId="{AD8C9768-7D7F-B848-81AD-9DCC507DAEF6}">
      <dgm:prSet phldrT="[Text]"/>
      <dgm:spPr/>
      <dgm:t>
        <a:bodyPr/>
        <a:lstStyle/>
        <a:p>
          <a:r>
            <a:rPr lang="en-US" dirty="0"/>
            <a:t>ASC’s</a:t>
          </a:r>
        </a:p>
      </dgm:t>
    </dgm:pt>
    <dgm:pt modelId="{89B6CDCD-2F93-9541-9CB5-65EC25CC0160}" type="parTrans" cxnId="{73B6408E-CE10-C145-9BBE-24B54A5E10A2}">
      <dgm:prSet/>
      <dgm:spPr/>
      <dgm:t>
        <a:bodyPr/>
        <a:lstStyle/>
        <a:p>
          <a:endParaRPr lang="en-US"/>
        </a:p>
      </dgm:t>
    </dgm:pt>
    <dgm:pt modelId="{BC94E37E-D28F-4A45-8661-951E5BFD4CC9}" type="sibTrans" cxnId="{73B6408E-CE10-C145-9BBE-24B54A5E10A2}">
      <dgm:prSet/>
      <dgm:spPr/>
      <dgm:t>
        <a:bodyPr/>
        <a:lstStyle/>
        <a:p>
          <a:endParaRPr lang="en-US"/>
        </a:p>
      </dgm:t>
    </dgm:pt>
    <dgm:pt modelId="{5D87E2D7-677B-8E4C-B883-0639D36C19C9}">
      <dgm:prSet phldrT="[Text]"/>
      <dgm:spPr/>
      <dgm:t>
        <a:bodyPr/>
        <a:lstStyle/>
        <a:p>
          <a:r>
            <a:rPr lang="en-US" dirty="0"/>
            <a:t>AED’s</a:t>
          </a:r>
        </a:p>
      </dgm:t>
    </dgm:pt>
    <dgm:pt modelId="{D5B0DDF7-2B70-C94E-9605-19C827DB3FC3}" type="parTrans" cxnId="{91A6114A-7DB0-5A45-B797-898FC38EF822}">
      <dgm:prSet/>
      <dgm:spPr/>
      <dgm:t>
        <a:bodyPr/>
        <a:lstStyle/>
        <a:p>
          <a:endParaRPr lang="en-US"/>
        </a:p>
      </dgm:t>
    </dgm:pt>
    <dgm:pt modelId="{252A7052-F4D5-AA43-A448-7B293A11FA57}" type="sibTrans" cxnId="{91A6114A-7DB0-5A45-B797-898FC38EF822}">
      <dgm:prSet/>
      <dgm:spPr/>
      <dgm:t>
        <a:bodyPr/>
        <a:lstStyle/>
        <a:p>
          <a:endParaRPr lang="en-US"/>
        </a:p>
      </dgm:t>
    </dgm:pt>
    <dgm:pt modelId="{47784347-DA61-5441-8EF2-BAFBB5A71F95}">
      <dgm:prSet phldrT="[Text]"/>
      <dgm:spPr/>
      <dgm:t>
        <a:bodyPr/>
        <a:lstStyle/>
        <a:p>
          <a:r>
            <a:rPr lang="en-US" dirty="0"/>
            <a:t>PEI</a:t>
          </a:r>
        </a:p>
      </dgm:t>
    </dgm:pt>
    <dgm:pt modelId="{8A866961-17FB-264E-AACA-EE4884E206ED}" type="parTrans" cxnId="{7A2FB7C1-49B5-0447-A7ED-6EC7E362AA13}">
      <dgm:prSet/>
      <dgm:spPr/>
      <dgm:t>
        <a:bodyPr/>
        <a:lstStyle/>
        <a:p>
          <a:endParaRPr lang="en-US"/>
        </a:p>
      </dgm:t>
    </dgm:pt>
    <dgm:pt modelId="{408ED01B-8C6E-6742-BC9B-6EE9A7257592}" type="sibTrans" cxnId="{7A2FB7C1-49B5-0447-A7ED-6EC7E362AA13}">
      <dgm:prSet/>
      <dgm:spPr/>
      <dgm:t>
        <a:bodyPr/>
        <a:lstStyle/>
        <a:p>
          <a:endParaRPr lang="en-US"/>
        </a:p>
      </dgm:t>
    </dgm:pt>
    <dgm:pt modelId="{73D05614-6290-1C4D-8476-A87523BD15EB}">
      <dgm:prSet/>
      <dgm:spPr/>
      <dgm:t>
        <a:bodyPr/>
        <a:lstStyle/>
        <a:p>
          <a:r>
            <a:rPr lang="en-US" dirty="0"/>
            <a:t>Specialty</a:t>
          </a:r>
        </a:p>
      </dgm:t>
    </dgm:pt>
    <dgm:pt modelId="{43000C44-4789-5844-A381-69C62932EAAA}" type="parTrans" cxnId="{83B2D2DC-FD83-C643-B28A-30929FCEDD88}">
      <dgm:prSet/>
      <dgm:spPr/>
      <dgm:t>
        <a:bodyPr/>
        <a:lstStyle/>
        <a:p>
          <a:endParaRPr lang="en-US"/>
        </a:p>
      </dgm:t>
    </dgm:pt>
    <dgm:pt modelId="{44E2830B-7191-454D-82B4-46C35E62A838}" type="sibTrans" cxnId="{83B2D2DC-FD83-C643-B28A-30929FCEDD88}">
      <dgm:prSet/>
      <dgm:spPr/>
      <dgm:t>
        <a:bodyPr/>
        <a:lstStyle/>
        <a:p>
          <a:endParaRPr lang="en-US"/>
        </a:p>
      </dgm:t>
    </dgm:pt>
    <dgm:pt modelId="{ED146DBC-353F-5244-9E2B-BCBDFE40104C}">
      <dgm:prSet/>
      <dgm:spPr/>
      <dgm:t>
        <a:bodyPr/>
        <a:lstStyle/>
        <a:p>
          <a:r>
            <a:rPr lang="en-US" dirty="0"/>
            <a:t>Industrial</a:t>
          </a:r>
        </a:p>
      </dgm:t>
    </dgm:pt>
    <dgm:pt modelId="{D0831A40-5935-414B-BDE6-FFD23BB7407C}" type="parTrans" cxnId="{007CE83B-09F3-544F-8307-BC030404C40D}">
      <dgm:prSet/>
      <dgm:spPr/>
      <dgm:t>
        <a:bodyPr/>
        <a:lstStyle/>
        <a:p>
          <a:endParaRPr lang="en-US"/>
        </a:p>
      </dgm:t>
    </dgm:pt>
    <dgm:pt modelId="{60D4AB80-2104-E748-B820-250CD5E77AEF}" type="sibTrans" cxnId="{007CE83B-09F3-544F-8307-BC030404C40D}">
      <dgm:prSet/>
      <dgm:spPr/>
      <dgm:t>
        <a:bodyPr/>
        <a:lstStyle/>
        <a:p>
          <a:endParaRPr lang="en-US"/>
        </a:p>
      </dgm:t>
    </dgm:pt>
    <dgm:pt modelId="{895B5008-DA78-4D43-B73E-05D75C008647}">
      <dgm:prSet/>
      <dgm:spPr/>
      <dgm:t>
        <a:bodyPr/>
        <a:lstStyle/>
        <a:p>
          <a:r>
            <a:rPr lang="en-US" dirty="0"/>
            <a:t>Airline &amp; Marine</a:t>
          </a:r>
        </a:p>
      </dgm:t>
    </dgm:pt>
    <dgm:pt modelId="{F65944BB-8467-42AE-9E25-323451529ABB}" type="parTrans" cxnId="{FEB4672B-D9D8-4F50-8E2F-522A216679B3}">
      <dgm:prSet/>
      <dgm:spPr/>
      <dgm:t>
        <a:bodyPr/>
        <a:lstStyle/>
        <a:p>
          <a:endParaRPr lang="en-US"/>
        </a:p>
      </dgm:t>
    </dgm:pt>
    <dgm:pt modelId="{E93F1D00-F7D8-4A63-B887-C0C58AC084D6}" type="sibTrans" cxnId="{FEB4672B-D9D8-4F50-8E2F-522A216679B3}">
      <dgm:prSet/>
      <dgm:spPr/>
      <dgm:t>
        <a:bodyPr/>
        <a:lstStyle/>
        <a:p>
          <a:endParaRPr lang="en-US"/>
        </a:p>
      </dgm:t>
    </dgm:pt>
    <dgm:pt modelId="{BFDFAA97-A4E1-4A48-8EF6-A7B392EB6902}" type="pres">
      <dgm:prSet presAssocID="{83E00D69-159F-424D-AAC7-72660220BF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C12E25-D174-C045-99D8-E85FFB5EB5FA}" type="pres">
      <dgm:prSet presAssocID="{7CD98F21-44BE-784D-A129-2FC2D7D29F20}" presName="centerShape" presStyleLbl="node0" presStyleIdx="0" presStyleCnt="1" custLinFactNeighborX="-669" custLinFactNeighborY="-668"/>
      <dgm:spPr/>
    </dgm:pt>
    <dgm:pt modelId="{01A56CAC-6512-A44D-8A48-1D5E296B838D}" type="pres">
      <dgm:prSet presAssocID="{3FD9A025-5908-A447-93A3-071C886F33CC}" presName="node" presStyleLbl="node1" presStyleIdx="0" presStyleCnt="8">
        <dgm:presLayoutVars>
          <dgm:bulletEnabled val="1"/>
        </dgm:presLayoutVars>
      </dgm:prSet>
      <dgm:spPr/>
    </dgm:pt>
    <dgm:pt modelId="{149DCB0A-4144-5E4B-A166-0DD21FBDA412}" type="pres">
      <dgm:prSet presAssocID="{3FD9A025-5908-A447-93A3-071C886F33CC}" presName="dummy" presStyleCnt="0"/>
      <dgm:spPr/>
    </dgm:pt>
    <dgm:pt modelId="{FC9BC671-3585-E645-AAEC-B5D28B3DB197}" type="pres">
      <dgm:prSet presAssocID="{977FA45B-2F71-D74D-8713-C03785170962}" presName="sibTrans" presStyleLbl="sibTrans2D1" presStyleIdx="0" presStyleCnt="8"/>
      <dgm:spPr/>
    </dgm:pt>
    <dgm:pt modelId="{189B24AD-32C3-3E49-8048-CFDAFE362F22}" type="pres">
      <dgm:prSet presAssocID="{75B1F72B-E9AF-134D-8A6C-9A2F10D6FBD2}" presName="node" presStyleLbl="node1" presStyleIdx="1" presStyleCnt="8">
        <dgm:presLayoutVars>
          <dgm:bulletEnabled val="1"/>
        </dgm:presLayoutVars>
      </dgm:prSet>
      <dgm:spPr/>
    </dgm:pt>
    <dgm:pt modelId="{E00FFC46-AB41-5D46-A079-0060E597A8F5}" type="pres">
      <dgm:prSet presAssocID="{75B1F72B-E9AF-134D-8A6C-9A2F10D6FBD2}" presName="dummy" presStyleCnt="0"/>
      <dgm:spPr/>
    </dgm:pt>
    <dgm:pt modelId="{325747AF-E962-954E-9E2E-923EA04D89E5}" type="pres">
      <dgm:prSet presAssocID="{972D8F00-8100-8946-87DA-B8E4E59FDED4}" presName="sibTrans" presStyleLbl="sibTrans2D1" presStyleIdx="1" presStyleCnt="8"/>
      <dgm:spPr/>
    </dgm:pt>
    <dgm:pt modelId="{AC5F6AD0-D21B-4647-9001-A1361E6A1E07}" type="pres">
      <dgm:prSet presAssocID="{AD8C9768-7D7F-B848-81AD-9DCC507DAEF6}" presName="node" presStyleLbl="node1" presStyleIdx="2" presStyleCnt="8">
        <dgm:presLayoutVars>
          <dgm:bulletEnabled val="1"/>
        </dgm:presLayoutVars>
      </dgm:prSet>
      <dgm:spPr/>
    </dgm:pt>
    <dgm:pt modelId="{E7058AA5-2446-F949-874F-10AE1095A10B}" type="pres">
      <dgm:prSet presAssocID="{AD8C9768-7D7F-B848-81AD-9DCC507DAEF6}" presName="dummy" presStyleCnt="0"/>
      <dgm:spPr/>
    </dgm:pt>
    <dgm:pt modelId="{EDE0B757-AF2E-1F44-B540-D12A4C68757B}" type="pres">
      <dgm:prSet presAssocID="{BC94E37E-D28F-4A45-8661-951E5BFD4CC9}" presName="sibTrans" presStyleLbl="sibTrans2D1" presStyleIdx="2" presStyleCnt="8"/>
      <dgm:spPr/>
    </dgm:pt>
    <dgm:pt modelId="{FCD533DE-9B88-3243-B11B-CF606868BD0F}" type="pres">
      <dgm:prSet presAssocID="{5D87E2D7-677B-8E4C-B883-0639D36C19C9}" presName="node" presStyleLbl="node1" presStyleIdx="3" presStyleCnt="8">
        <dgm:presLayoutVars>
          <dgm:bulletEnabled val="1"/>
        </dgm:presLayoutVars>
      </dgm:prSet>
      <dgm:spPr/>
    </dgm:pt>
    <dgm:pt modelId="{C23952B0-FFFC-CE47-A532-74E0FAD036C3}" type="pres">
      <dgm:prSet presAssocID="{5D87E2D7-677B-8E4C-B883-0639D36C19C9}" presName="dummy" presStyleCnt="0"/>
      <dgm:spPr/>
    </dgm:pt>
    <dgm:pt modelId="{936CE7B6-4676-B44C-A1BC-EEBB98DF4AB4}" type="pres">
      <dgm:prSet presAssocID="{252A7052-F4D5-AA43-A448-7B293A11FA57}" presName="sibTrans" presStyleLbl="sibTrans2D1" presStyleIdx="3" presStyleCnt="8"/>
      <dgm:spPr/>
    </dgm:pt>
    <dgm:pt modelId="{E36115FA-99F2-B040-A4CC-6C4425478543}" type="pres">
      <dgm:prSet presAssocID="{47784347-DA61-5441-8EF2-BAFBB5A71F95}" presName="node" presStyleLbl="node1" presStyleIdx="4" presStyleCnt="8">
        <dgm:presLayoutVars>
          <dgm:bulletEnabled val="1"/>
        </dgm:presLayoutVars>
      </dgm:prSet>
      <dgm:spPr/>
    </dgm:pt>
    <dgm:pt modelId="{A15595EA-9A72-C24D-B196-11B46B3D4BFF}" type="pres">
      <dgm:prSet presAssocID="{47784347-DA61-5441-8EF2-BAFBB5A71F95}" presName="dummy" presStyleCnt="0"/>
      <dgm:spPr/>
    </dgm:pt>
    <dgm:pt modelId="{25CA807B-5D62-2046-AD26-DF2BE539EF2B}" type="pres">
      <dgm:prSet presAssocID="{408ED01B-8C6E-6742-BC9B-6EE9A7257592}" presName="sibTrans" presStyleLbl="sibTrans2D1" presStyleIdx="4" presStyleCnt="8"/>
      <dgm:spPr/>
    </dgm:pt>
    <dgm:pt modelId="{0537178F-2369-5C49-BD05-86908584002C}" type="pres">
      <dgm:prSet presAssocID="{73D05614-6290-1C4D-8476-A87523BD15EB}" presName="node" presStyleLbl="node1" presStyleIdx="5" presStyleCnt="8">
        <dgm:presLayoutVars>
          <dgm:bulletEnabled val="1"/>
        </dgm:presLayoutVars>
      </dgm:prSet>
      <dgm:spPr/>
    </dgm:pt>
    <dgm:pt modelId="{F5B91E80-A733-704F-9DF1-D523B3C7D5CB}" type="pres">
      <dgm:prSet presAssocID="{73D05614-6290-1C4D-8476-A87523BD15EB}" presName="dummy" presStyleCnt="0"/>
      <dgm:spPr/>
    </dgm:pt>
    <dgm:pt modelId="{4F61F9B3-8032-9042-A803-844637F35F8A}" type="pres">
      <dgm:prSet presAssocID="{44E2830B-7191-454D-82B4-46C35E62A838}" presName="sibTrans" presStyleLbl="sibTrans2D1" presStyleIdx="5" presStyleCnt="8"/>
      <dgm:spPr/>
    </dgm:pt>
    <dgm:pt modelId="{1423F91C-0E62-7343-82A1-A19D74F43129}" type="pres">
      <dgm:prSet presAssocID="{ED146DBC-353F-5244-9E2B-BCBDFE40104C}" presName="node" presStyleLbl="node1" presStyleIdx="6" presStyleCnt="8">
        <dgm:presLayoutVars>
          <dgm:bulletEnabled val="1"/>
        </dgm:presLayoutVars>
      </dgm:prSet>
      <dgm:spPr/>
    </dgm:pt>
    <dgm:pt modelId="{BF5D83A6-F3D1-DB4B-8B0D-FFD516013CBF}" type="pres">
      <dgm:prSet presAssocID="{ED146DBC-353F-5244-9E2B-BCBDFE40104C}" presName="dummy" presStyleCnt="0"/>
      <dgm:spPr/>
    </dgm:pt>
    <dgm:pt modelId="{39CAF202-E063-1642-B0C2-7D464B53275E}" type="pres">
      <dgm:prSet presAssocID="{60D4AB80-2104-E748-B820-250CD5E77AEF}" presName="sibTrans" presStyleLbl="sibTrans2D1" presStyleIdx="6" presStyleCnt="8"/>
      <dgm:spPr/>
    </dgm:pt>
    <dgm:pt modelId="{C5BACEEF-59E0-443C-8557-D98EA4E59323}" type="pres">
      <dgm:prSet presAssocID="{895B5008-DA78-4D43-B73E-05D75C008647}" presName="node" presStyleLbl="node1" presStyleIdx="7" presStyleCnt="8">
        <dgm:presLayoutVars>
          <dgm:bulletEnabled val="1"/>
        </dgm:presLayoutVars>
      </dgm:prSet>
      <dgm:spPr/>
    </dgm:pt>
    <dgm:pt modelId="{D27DCEAB-949F-4028-8B52-4BE86A5BEC55}" type="pres">
      <dgm:prSet presAssocID="{895B5008-DA78-4D43-B73E-05D75C008647}" presName="dummy" presStyleCnt="0"/>
      <dgm:spPr/>
    </dgm:pt>
    <dgm:pt modelId="{CF1F8CEA-C676-4BF1-A405-7A15FDB5B70B}" type="pres">
      <dgm:prSet presAssocID="{E93F1D00-F7D8-4A63-B887-C0C58AC084D6}" presName="sibTrans" presStyleLbl="sibTrans2D1" presStyleIdx="7" presStyleCnt="8"/>
      <dgm:spPr/>
    </dgm:pt>
  </dgm:ptLst>
  <dgm:cxnLst>
    <dgm:cxn modelId="{3C84C702-2095-214B-8EE4-12212D3EFC33}" type="presOf" srcId="{3FD9A025-5908-A447-93A3-071C886F33CC}" destId="{01A56CAC-6512-A44D-8A48-1D5E296B838D}" srcOrd="0" destOrd="0" presId="urn:microsoft.com/office/officeart/2005/8/layout/radial6"/>
    <dgm:cxn modelId="{0BA52914-5D67-F344-9FE4-0277AD9401FD}" type="presOf" srcId="{47784347-DA61-5441-8EF2-BAFBB5A71F95}" destId="{E36115FA-99F2-B040-A4CC-6C4425478543}" srcOrd="0" destOrd="0" presId="urn:microsoft.com/office/officeart/2005/8/layout/radial6"/>
    <dgm:cxn modelId="{1A752F14-AC44-A54D-B2EB-8A1F9D885278}" type="presOf" srcId="{83E00D69-159F-424D-AAC7-72660220BFE5}" destId="{BFDFAA97-A4E1-4A48-8EF6-A7B392EB6902}" srcOrd="0" destOrd="0" presId="urn:microsoft.com/office/officeart/2005/8/layout/radial6"/>
    <dgm:cxn modelId="{5DE65C1E-9DF7-2443-864C-4E56715204D4}" type="presOf" srcId="{44E2830B-7191-454D-82B4-46C35E62A838}" destId="{4F61F9B3-8032-9042-A803-844637F35F8A}" srcOrd="0" destOrd="0" presId="urn:microsoft.com/office/officeart/2005/8/layout/radial6"/>
    <dgm:cxn modelId="{835E0521-130D-41F6-8DCA-D49E8EC9D52C}" type="presOf" srcId="{895B5008-DA78-4D43-B73E-05D75C008647}" destId="{C5BACEEF-59E0-443C-8557-D98EA4E59323}" srcOrd="0" destOrd="0" presId="urn:microsoft.com/office/officeart/2005/8/layout/radial6"/>
    <dgm:cxn modelId="{7EC39522-8D4B-BC44-A6E4-5968E6B5D769}" type="presOf" srcId="{AD8C9768-7D7F-B848-81AD-9DCC507DAEF6}" destId="{AC5F6AD0-D21B-4647-9001-A1361E6A1E07}" srcOrd="0" destOrd="0" presId="urn:microsoft.com/office/officeart/2005/8/layout/radial6"/>
    <dgm:cxn modelId="{FEB4672B-D9D8-4F50-8E2F-522A216679B3}" srcId="{7CD98F21-44BE-784D-A129-2FC2D7D29F20}" destId="{895B5008-DA78-4D43-B73E-05D75C008647}" srcOrd="7" destOrd="0" parTransId="{F65944BB-8467-42AE-9E25-323451529ABB}" sibTransId="{E93F1D00-F7D8-4A63-B887-C0C58AC084D6}"/>
    <dgm:cxn modelId="{007CE83B-09F3-544F-8307-BC030404C40D}" srcId="{7CD98F21-44BE-784D-A129-2FC2D7D29F20}" destId="{ED146DBC-353F-5244-9E2B-BCBDFE40104C}" srcOrd="6" destOrd="0" parTransId="{D0831A40-5935-414B-BDE6-FFD23BB7407C}" sibTransId="{60D4AB80-2104-E748-B820-250CD5E77AEF}"/>
    <dgm:cxn modelId="{06701145-F5CA-984E-A7D7-E2C2EE61CF95}" type="presOf" srcId="{73D05614-6290-1C4D-8476-A87523BD15EB}" destId="{0537178F-2369-5C49-BD05-86908584002C}" srcOrd="0" destOrd="0" presId="urn:microsoft.com/office/officeart/2005/8/layout/radial6"/>
    <dgm:cxn modelId="{4DCAC048-8578-B349-87B2-1DC811130497}" type="presOf" srcId="{75B1F72B-E9AF-134D-8A6C-9A2F10D6FBD2}" destId="{189B24AD-32C3-3E49-8048-CFDAFE362F22}" srcOrd="0" destOrd="0" presId="urn:microsoft.com/office/officeart/2005/8/layout/radial6"/>
    <dgm:cxn modelId="{91A6114A-7DB0-5A45-B797-898FC38EF822}" srcId="{7CD98F21-44BE-784D-A129-2FC2D7D29F20}" destId="{5D87E2D7-677B-8E4C-B883-0639D36C19C9}" srcOrd="3" destOrd="0" parTransId="{D5B0DDF7-2B70-C94E-9605-19C827DB3FC3}" sibTransId="{252A7052-F4D5-AA43-A448-7B293A11FA57}"/>
    <dgm:cxn modelId="{E54F2B6B-6F56-CD45-AA13-3930A664C5FF}" type="presOf" srcId="{972D8F00-8100-8946-87DA-B8E4E59FDED4}" destId="{325747AF-E962-954E-9E2E-923EA04D89E5}" srcOrd="0" destOrd="0" presId="urn:microsoft.com/office/officeart/2005/8/layout/radial6"/>
    <dgm:cxn modelId="{809B4275-2D04-954B-B0AD-B8D7B614CB3C}" type="presOf" srcId="{60D4AB80-2104-E748-B820-250CD5E77AEF}" destId="{39CAF202-E063-1642-B0C2-7D464B53275E}" srcOrd="0" destOrd="0" presId="urn:microsoft.com/office/officeart/2005/8/layout/radial6"/>
    <dgm:cxn modelId="{AE30DE79-4971-BF4E-9E30-3BB79722B33D}" type="presOf" srcId="{252A7052-F4D5-AA43-A448-7B293A11FA57}" destId="{936CE7B6-4676-B44C-A1BC-EEBB98DF4AB4}" srcOrd="0" destOrd="0" presId="urn:microsoft.com/office/officeart/2005/8/layout/radial6"/>
    <dgm:cxn modelId="{73B6408E-CE10-C145-9BBE-24B54A5E10A2}" srcId="{7CD98F21-44BE-784D-A129-2FC2D7D29F20}" destId="{AD8C9768-7D7F-B848-81AD-9DCC507DAEF6}" srcOrd="2" destOrd="0" parTransId="{89B6CDCD-2F93-9541-9CB5-65EC25CC0160}" sibTransId="{BC94E37E-D28F-4A45-8661-951E5BFD4CC9}"/>
    <dgm:cxn modelId="{305BF994-868D-487D-A35B-1B3304DC75E4}" type="presOf" srcId="{E93F1D00-F7D8-4A63-B887-C0C58AC084D6}" destId="{CF1F8CEA-C676-4BF1-A405-7A15FDB5B70B}" srcOrd="0" destOrd="0" presId="urn:microsoft.com/office/officeart/2005/8/layout/radial6"/>
    <dgm:cxn modelId="{51248698-822E-5A45-A474-5FF97B9CA4F7}" srcId="{83E00D69-159F-424D-AAC7-72660220BFE5}" destId="{7CD98F21-44BE-784D-A129-2FC2D7D29F20}" srcOrd="0" destOrd="0" parTransId="{41599DA9-4B2E-9E4A-B4B8-0A9A472940DD}" sibTransId="{5B4D0FF1-AACB-C34D-B415-75A0A8478542}"/>
    <dgm:cxn modelId="{067A0EA7-ED5F-DC4E-807F-89F144ACF52E}" srcId="{7CD98F21-44BE-784D-A129-2FC2D7D29F20}" destId="{75B1F72B-E9AF-134D-8A6C-9A2F10D6FBD2}" srcOrd="1" destOrd="0" parTransId="{13ED00E1-CA82-6849-9186-DDE17CF432F4}" sibTransId="{972D8F00-8100-8946-87DA-B8E4E59FDED4}"/>
    <dgm:cxn modelId="{800B94A8-AAF7-A14F-AA7E-0968DB0976A4}" type="presOf" srcId="{408ED01B-8C6E-6742-BC9B-6EE9A7257592}" destId="{25CA807B-5D62-2046-AD26-DF2BE539EF2B}" srcOrd="0" destOrd="0" presId="urn:microsoft.com/office/officeart/2005/8/layout/radial6"/>
    <dgm:cxn modelId="{14ADD6A9-D741-5F48-8487-B4C3F0CB0B9D}" srcId="{7CD98F21-44BE-784D-A129-2FC2D7D29F20}" destId="{3FD9A025-5908-A447-93A3-071C886F33CC}" srcOrd="0" destOrd="0" parTransId="{09871107-6D8A-7A45-87AF-D27BBF404E8B}" sibTransId="{977FA45B-2F71-D74D-8713-C03785170962}"/>
    <dgm:cxn modelId="{E31D96BD-28A4-5D46-AEFE-533FB32DA6C2}" type="presOf" srcId="{5D87E2D7-677B-8E4C-B883-0639D36C19C9}" destId="{FCD533DE-9B88-3243-B11B-CF606868BD0F}" srcOrd="0" destOrd="0" presId="urn:microsoft.com/office/officeart/2005/8/layout/radial6"/>
    <dgm:cxn modelId="{7A2FB7C1-49B5-0447-A7ED-6EC7E362AA13}" srcId="{7CD98F21-44BE-784D-A129-2FC2D7D29F20}" destId="{47784347-DA61-5441-8EF2-BAFBB5A71F95}" srcOrd="4" destOrd="0" parTransId="{8A866961-17FB-264E-AACA-EE4884E206ED}" sibTransId="{408ED01B-8C6E-6742-BC9B-6EE9A7257592}"/>
    <dgm:cxn modelId="{9ACEDDCE-0F36-DC4A-B2C0-469593A86452}" type="presOf" srcId="{7CD98F21-44BE-784D-A129-2FC2D7D29F20}" destId="{93C12E25-D174-C045-99D8-E85FFB5EB5FA}" srcOrd="0" destOrd="0" presId="urn:microsoft.com/office/officeart/2005/8/layout/radial6"/>
    <dgm:cxn modelId="{9B35E8DA-8A0F-D445-A2DC-9B568E0716B5}" type="presOf" srcId="{ED146DBC-353F-5244-9E2B-BCBDFE40104C}" destId="{1423F91C-0E62-7343-82A1-A19D74F43129}" srcOrd="0" destOrd="0" presId="urn:microsoft.com/office/officeart/2005/8/layout/radial6"/>
    <dgm:cxn modelId="{83B2D2DC-FD83-C643-B28A-30929FCEDD88}" srcId="{7CD98F21-44BE-784D-A129-2FC2D7D29F20}" destId="{73D05614-6290-1C4D-8476-A87523BD15EB}" srcOrd="5" destOrd="0" parTransId="{43000C44-4789-5844-A381-69C62932EAAA}" sibTransId="{44E2830B-7191-454D-82B4-46C35E62A838}"/>
    <dgm:cxn modelId="{EF9472E3-0D6D-5741-9AAE-7E39337C46AC}" type="presOf" srcId="{BC94E37E-D28F-4A45-8661-951E5BFD4CC9}" destId="{EDE0B757-AF2E-1F44-B540-D12A4C68757B}" srcOrd="0" destOrd="0" presId="urn:microsoft.com/office/officeart/2005/8/layout/radial6"/>
    <dgm:cxn modelId="{743210EE-4BA7-C641-83C9-A3D62E9A2A48}" type="presOf" srcId="{977FA45B-2F71-D74D-8713-C03785170962}" destId="{FC9BC671-3585-E645-AAEC-B5D28B3DB197}" srcOrd="0" destOrd="0" presId="urn:microsoft.com/office/officeart/2005/8/layout/radial6"/>
    <dgm:cxn modelId="{2367031B-2D7B-A441-907A-D50453BCF1AC}" type="presParOf" srcId="{BFDFAA97-A4E1-4A48-8EF6-A7B392EB6902}" destId="{93C12E25-D174-C045-99D8-E85FFB5EB5FA}" srcOrd="0" destOrd="0" presId="urn:microsoft.com/office/officeart/2005/8/layout/radial6"/>
    <dgm:cxn modelId="{9ED1D963-82BD-6745-8364-A3FE9118208E}" type="presParOf" srcId="{BFDFAA97-A4E1-4A48-8EF6-A7B392EB6902}" destId="{01A56CAC-6512-A44D-8A48-1D5E296B838D}" srcOrd="1" destOrd="0" presId="urn:microsoft.com/office/officeart/2005/8/layout/radial6"/>
    <dgm:cxn modelId="{638866CA-6C8D-814D-96E2-318D11E5F46C}" type="presParOf" srcId="{BFDFAA97-A4E1-4A48-8EF6-A7B392EB6902}" destId="{149DCB0A-4144-5E4B-A166-0DD21FBDA412}" srcOrd="2" destOrd="0" presId="urn:microsoft.com/office/officeart/2005/8/layout/radial6"/>
    <dgm:cxn modelId="{4BAF02BB-56EC-2848-B404-96492D4943C8}" type="presParOf" srcId="{BFDFAA97-A4E1-4A48-8EF6-A7B392EB6902}" destId="{FC9BC671-3585-E645-AAEC-B5D28B3DB197}" srcOrd="3" destOrd="0" presId="urn:microsoft.com/office/officeart/2005/8/layout/radial6"/>
    <dgm:cxn modelId="{85753AB0-CEBD-7849-BBE6-8A4681E9D681}" type="presParOf" srcId="{BFDFAA97-A4E1-4A48-8EF6-A7B392EB6902}" destId="{189B24AD-32C3-3E49-8048-CFDAFE362F22}" srcOrd="4" destOrd="0" presId="urn:microsoft.com/office/officeart/2005/8/layout/radial6"/>
    <dgm:cxn modelId="{D0474952-AA97-1C46-959A-81A1B86410CE}" type="presParOf" srcId="{BFDFAA97-A4E1-4A48-8EF6-A7B392EB6902}" destId="{E00FFC46-AB41-5D46-A079-0060E597A8F5}" srcOrd="5" destOrd="0" presId="urn:microsoft.com/office/officeart/2005/8/layout/radial6"/>
    <dgm:cxn modelId="{2A24632B-B6FA-0A4B-962C-01ED2B6D058D}" type="presParOf" srcId="{BFDFAA97-A4E1-4A48-8EF6-A7B392EB6902}" destId="{325747AF-E962-954E-9E2E-923EA04D89E5}" srcOrd="6" destOrd="0" presId="urn:microsoft.com/office/officeart/2005/8/layout/radial6"/>
    <dgm:cxn modelId="{E21DF596-2412-C744-8851-CC3CF0B19C78}" type="presParOf" srcId="{BFDFAA97-A4E1-4A48-8EF6-A7B392EB6902}" destId="{AC5F6AD0-D21B-4647-9001-A1361E6A1E07}" srcOrd="7" destOrd="0" presId="urn:microsoft.com/office/officeart/2005/8/layout/radial6"/>
    <dgm:cxn modelId="{6EE185B9-124A-A243-9865-3C0885C74C8F}" type="presParOf" srcId="{BFDFAA97-A4E1-4A48-8EF6-A7B392EB6902}" destId="{E7058AA5-2446-F949-874F-10AE1095A10B}" srcOrd="8" destOrd="0" presId="urn:microsoft.com/office/officeart/2005/8/layout/radial6"/>
    <dgm:cxn modelId="{65947CB1-6583-9949-9104-2B5EC24E3C15}" type="presParOf" srcId="{BFDFAA97-A4E1-4A48-8EF6-A7B392EB6902}" destId="{EDE0B757-AF2E-1F44-B540-D12A4C68757B}" srcOrd="9" destOrd="0" presId="urn:microsoft.com/office/officeart/2005/8/layout/radial6"/>
    <dgm:cxn modelId="{8B3D92DD-373B-3742-8C6C-7422A62CCA71}" type="presParOf" srcId="{BFDFAA97-A4E1-4A48-8EF6-A7B392EB6902}" destId="{FCD533DE-9B88-3243-B11B-CF606868BD0F}" srcOrd="10" destOrd="0" presId="urn:microsoft.com/office/officeart/2005/8/layout/radial6"/>
    <dgm:cxn modelId="{1BD59002-28C1-8540-8E65-91B224B63829}" type="presParOf" srcId="{BFDFAA97-A4E1-4A48-8EF6-A7B392EB6902}" destId="{C23952B0-FFFC-CE47-A532-74E0FAD036C3}" srcOrd="11" destOrd="0" presId="urn:microsoft.com/office/officeart/2005/8/layout/radial6"/>
    <dgm:cxn modelId="{062A030B-D212-F34B-BEB3-5CDBBE67B2C5}" type="presParOf" srcId="{BFDFAA97-A4E1-4A48-8EF6-A7B392EB6902}" destId="{936CE7B6-4676-B44C-A1BC-EEBB98DF4AB4}" srcOrd="12" destOrd="0" presId="urn:microsoft.com/office/officeart/2005/8/layout/radial6"/>
    <dgm:cxn modelId="{E8E90118-0858-734A-8EFE-BA5685FDC33B}" type="presParOf" srcId="{BFDFAA97-A4E1-4A48-8EF6-A7B392EB6902}" destId="{E36115FA-99F2-B040-A4CC-6C4425478543}" srcOrd="13" destOrd="0" presId="urn:microsoft.com/office/officeart/2005/8/layout/radial6"/>
    <dgm:cxn modelId="{F5A1D006-DCC8-C844-B1FB-40689D986101}" type="presParOf" srcId="{BFDFAA97-A4E1-4A48-8EF6-A7B392EB6902}" destId="{A15595EA-9A72-C24D-B196-11B46B3D4BFF}" srcOrd="14" destOrd="0" presId="urn:microsoft.com/office/officeart/2005/8/layout/radial6"/>
    <dgm:cxn modelId="{9BEB442A-8207-374E-BE4A-B1BEDA1704E1}" type="presParOf" srcId="{BFDFAA97-A4E1-4A48-8EF6-A7B392EB6902}" destId="{25CA807B-5D62-2046-AD26-DF2BE539EF2B}" srcOrd="15" destOrd="0" presId="urn:microsoft.com/office/officeart/2005/8/layout/radial6"/>
    <dgm:cxn modelId="{3B18DB7D-1B4A-B949-92C7-0C0884AA5631}" type="presParOf" srcId="{BFDFAA97-A4E1-4A48-8EF6-A7B392EB6902}" destId="{0537178F-2369-5C49-BD05-86908584002C}" srcOrd="16" destOrd="0" presId="urn:microsoft.com/office/officeart/2005/8/layout/radial6"/>
    <dgm:cxn modelId="{55F3FF0E-2DB8-814B-A411-AC9E272DAB42}" type="presParOf" srcId="{BFDFAA97-A4E1-4A48-8EF6-A7B392EB6902}" destId="{F5B91E80-A733-704F-9DF1-D523B3C7D5CB}" srcOrd="17" destOrd="0" presId="urn:microsoft.com/office/officeart/2005/8/layout/radial6"/>
    <dgm:cxn modelId="{BFDCC694-150E-3145-87C5-5367AAB0B29E}" type="presParOf" srcId="{BFDFAA97-A4E1-4A48-8EF6-A7B392EB6902}" destId="{4F61F9B3-8032-9042-A803-844637F35F8A}" srcOrd="18" destOrd="0" presId="urn:microsoft.com/office/officeart/2005/8/layout/radial6"/>
    <dgm:cxn modelId="{D82CC5E9-3E54-E946-9862-B2DCCCDB89A6}" type="presParOf" srcId="{BFDFAA97-A4E1-4A48-8EF6-A7B392EB6902}" destId="{1423F91C-0E62-7343-82A1-A19D74F43129}" srcOrd="19" destOrd="0" presId="urn:microsoft.com/office/officeart/2005/8/layout/radial6"/>
    <dgm:cxn modelId="{4A5305D9-0E08-3F43-8B83-A0636E7B3917}" type="presParOf" srcId="{BFDFAA97-A4E1-4A48-8EF6-A7B392EB6902}" destId="{BF5D83A6-F3D1-DB4B-8B0D-FFD516013CBF}" srcOrd="20" destOrd="0" presId="urn:microsoft.com/office/officeart/2005/8/layout/radial6"/>
    <dgm:cxn modelId="{78817A5C-511D-8C49-8E97-2CF2E2394646}" type="presParOf" srcId="{BFDFAA97-A4E1-4A48-8EF6-A7B392EB6902}" destId="{39CAF202-E063-1642-B0C2-7D464B53275E}" srcOrd="21" destOrd="0" presId="urn:microsoft.com/office/officeart/2005/8/layout/radial6"/>
    <dgm:cxn modelId="{0AD6C048-F5FD-463D-8B68-2B95D4BD9A16}" type="presParOf" srcId="{BFDFAA97-A4E1-4A48-8EF6-A7B392EB6902}" destId="{C5BACEEF-59E0-443C-8557-D98EA4E59323}" srcOrd="22" destOrd="0" presId="urn:microsoft.com/office/officeart/2005/8/layout/radial6"/>
    <dgm:cxn modelId="{11D2DD3E-08DD-4BE9-B5EC-73A048D75710}" type="presParOf" srcId="{BFDFAA97-A4E1-4A48-8EF6-A7B392EB6902}" destId="{D27DCEAB-949F-4028-8B52-4BE86A5BEC55}" srcOrd="23" destOrd="0" presId="urn:microsoft.com/office/officeart/2005/8/layout/radial6"/>
    <dgm:cxn modelId="{99B0C181-5272-42DE-81E5-E7FC315D73E2}" type="presParOf" srcId="{BFDFAA97-A4E1-4A48-8EF6-A7B392EB6902}" destId="{CF1F8CEA-C676-4BF1-A405-7A15FDB5B70B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669D1-8857-E543-91CD-BE419AA398AE}">
      <dsp:nvSpPr>
        <dsp:cNvPr id="0" name=""/>
        <dsp:cNvSpPr/>
      </dsp:nvSpPr>
      <dsp:spPr>
        <a:xfrm>
          <a:off x="1800658" y="2520483"/>
          <a:ext cx="1435544" cy="388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47"/>
              </a:lnTo>
              <a:lnTo>
                <a:pt x="1435544" y="153247"/>
              </a:lnTo>
              <a:lnTo>
                <a:pt x="1435544" y="38823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403AE-C622-4E42-8982-2F9A35D70672}">
      <dsp:nvSpPr>
        <dsp:cNvPr id="0" name=""/>
        <dsp:cNvSpPr/>
      </dsp:nvSpPr>
      <dsp:spPr>
        <a:xfrm>
          <a:off x="1530195" y="2520483"/>
          <a:ext cx="270462" cy="409711"/>
        </a:xfrm>
        <a:custGeom>
          <a:avLst/>
          <a:gdLst/>
          <a:ahLst/>
          <a:cxnLst/>
          <a:rect l="0" t="0" r="0" b="0"/>
          <a:pathLst>
            <a:path>
              <a:moveTo>
                <a:pt x="270462" y="0"/>
              </a:moveTo>
              <a:lnTo>
                <a:pt x="270462" y="174720"/>
              </a:lnTo>
              <a:lnTo>
                <a:pt x="0" y="174720"/>
              </a:lnTo>
              <a:lnTo>
                <a:pt x="0" y="40971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EA6A7-C912-214C-B2D7-706B182E15C9}">
      <dsp:nvSpPr>
        <dsp:cNvPr id="0" name=""/>
        <dsp:cNvSpPr/>
      </dsp:nvSpPr>
      <dsp:spPr>
        <a:xfrm>
          <a:off x="681657" y="1401482"/>
          <a:ext cx="2238002" cy="1119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Major Oil Companies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(Exxon ,Chevron , Mobil)</a:t>
          </a:r>
        </a:p>
      </dsp:txBody>
      <dsp:txXfrm>
        <a:off x="681657" y="1401482"/>
        <a:ext cx="2238002" cy="1119001"/>
      </dsp:txXfrm>
    </dsp:sp>
    <dsp:sp modelId="{D593056C-953F-5A48-9CC3-6D896C087A01}">
      <dsp:nvSpPr>
        <dsp:cNvPr id="0" name=""/>
        <dsp:cNvSpPr/>
      </dsp:nvSpPr>
      <dsp:spPr>
        <a:xfrm>
          <a:off x="672391" y="2930195"/>
          <a:ext cx="1715608" cy="7637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Oil Marketer Automotive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Lyden</a:t>
          </a:r>
          <a:r>
            <a:rPr lang="en-US" sz="1200" kern="1200" dirty="0"/>
            <a:t>, </a:t>
          </a:r>
          <a:r>
            <a:rPr lang="en-US" sz="1200" kern="1200" dirty="0" err="1"/>
            <a:t>Vesco</a:t>
          </a:r>
          <a:r>
            <a:rPr lang="en-US" sz="1200" kern="1200" dirty="0"/>
            <a:t>)</a:t>
          </a:r>
        </a:p>
      </dsp:txBody>
      <dsp:txXfrm>
        <a:off x="672391" y="2930195"/>
        <a:ext cx="1715608" cy="763785"/>
      </dsp:txXfrm>
    </dsp:sp>
    <dsp:sp modelId="{E40B93EA-5FFF-C348-832E-BB301AFABF0B}">
      <dsp:nvSpPr>
        <dsp:cNvPr id="0" name=""/>
        <dsp:cNvSpPr/>
      </dsp:nvSpPr>
      <dsp:spPr>
        <a:xfrm>
          <a:off x="2469664" y="2908721"/>
          <a:ext cx="1533076" cy="7760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Oil Marketer Commercial/Industrial</a:t>
          </a:r>
        </a:p>
      </dsp:txBody>
      <dsp:txXfrm>
        <a:off x="2469664" y="2908721"/>
        <a:ext cx="1533076" cy="776005"/>
      </dsp:txXfrm>
    </dsp:sp>
    <dsp:sp modelId="{13A70E2E-93B3-174E-9430-3E79447002F9}">
      <dsp:nvSpPr>
        <dsp:cNvPr id="0" name=""/>
        <dsp:cNvSpPr/>
      </dsp:nvSpPr>
      <dsp:spPr>
        <a:xfrm>
          <a:off x="4319463" y="1353958"/>
          <a:ext cx="1263173" cy="685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</a:t>
          </a:r>
        </a:p>
      </dsp:txBody>
      <dsp:txXfrm>
        <a:off x="4319463" y="1353958"/>
        <a:ext cx="1263173" cy="685634"/>
      </dsp:txXfrm>
    </dsp:sp>
    <dsp:sp modelId="{57D9385C-6E7A-7C4B-A776-9B42DB909EF3}">
      <dsp:nvSpPr>
        <dsp:cNvPr id="0" name=""/>
        <dsp:cNvSpPr/>
      </dsp:nvSpPr>
      <dsp:spPr>
        <a:xfrm>
          <a:off x="6113223" y="1353902"/>
          <a:ext cx="1246343" cy="685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ASC</a:t>
          </a:r>
        </a:p>
      </dsp:txBody>
      <dsp:txXfrm>
        <a:off x="6113223" y="1353902"/>
        <a:ext cx="1246343" cy="685690"/>
      </dsp:txXfrm>
    </dsp:sp>
    <dsp:sp modelId="{3AD63D9C-C894-134D-8D16-ADED8E4A8879}">
      <dsp:nvSpPr>
        <dsp:cNvPr id="0" name=""/>
        <dsp:cNvSpPr/>
      </dsp:nvSpPr>
      <dsp:spPr>
        <a:xfrm>
          <a:off x="4736560" y="2605326"/>
          <a:ext cx="2238002" cy="1119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End-User</a:t>
          </a:r>
        </a:p>
      </dsp:txBody>
      <dsp:txXfrm>
        <a:off x="4736560" y="2605326"/>
        <a:ext cx="2238002" cy="1119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6240-67CE-B84B-9D99-F0DDBA6E9CA2}">
      <dsp:nvSpPr>
        <dsp:cNvPr id="0" name=""/>
        <dsp:cNvSpPr/>
      </dsp:nvSpPr>
      <dsp:spPr>
        <a:xfrm>
          <a:off x="191892" y="240449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End-user</a:t>
          </a:r>
        </a:p>
      </dsp:txBody>
      <dsp:txXfrm>
        <a:off x="215373" y="2427977"/>
        <a:ext cx="1556412" cy="754725"/>
      </dsp:txXfrm>
    </dsp:sp>
    <dsp:sp modelId="{F9A7B873-726C-084F-9F03-557B41575E63}">
      <dsp:nvSpPr>
        <dsp:cNvPr id="0" name=""/>
        <dsp:cNvSpPr/>
      </dsp:nvSpPr>
      <dsp:spPr>
        <a:xfrm rot="16799840">
          <a:off x="1433676" y="2356678"/>
          <a:ext cx="87510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75101" y="177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9349" y="2352555"/>
        <a:ext cx="43755" cy="43755"/>
      </dsp:txXfrm>
    </dsp:sp>
    <dsp:sp modelId="{5954F680-8BC4-D340-B05E-150F7E6278B1}">
      <dsp:nvSpPr>
        <dsp:cNvPr id="0" name=""/>
        <dsp:cNvSpPr/>
      </dsp:nvSpPr>
      <dsp:spPr>
        <a:xfrm>
          <a:off x="1947186" y="1542682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Commercial Marketer</a:t>
          </a:r>
        </a:p>
      </dsp:txBody>
      <dsp:txXfrm>
        <a:off x="1970667" y="1566163"/>
        <a:ext cx="1556412" cy="754725"/>
      </dsp:txXfrm>
    </dsp:sp>
    <dsp:sp modelId="{03ED81FF-8C99-5B49-B06E-9C50D3955B96}">
      <dsp:nvSpPr>
        <dsp:cNvPr id="0" name=""/>
        <dsp:cNvSpPr/>
      </dsp:nvSpPr>
      <dsp:spPr>
        <a:xfrm rot="17977918">
          <a:off x="3282442" y="1464801"/>
          <a:ext cx="106065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60653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6253" y="1456039"/>
        <a:ext cx="53032" cy="53032"/>
      </dsp:txXfrm>
    </dsp:sp>
    <dsp:sp modelId="{FDBEED84-8D29-9241-A8F7-D581637C0F3D}">
      <dsp:nvSpPr>
        <dsp:cNvPr id="0" name=""/>
        <dsp:cNvSpPr/>
      </dsp:nvSpPr>
      <dsp:spPr>
        <a:xfrm>
          <a:off x="4074977" y="62074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Shell </a:t>
          </a:r>
          <a:r>
            <a:rPr lang="en-US" sz="1500" kern="1200" dirty="0" err="1"/>
            <a:t>Rotella</a:t>
          </a:r>
          <a:endParaRPr lang="en-US" sz="1500" kern="1200" dirty="0"/>
        </a:p>
      </dsp:txBody>
      <dsp:txXfrm>
        <a:off x="4098458" y="644222"/>
        <a:ext cx="1556412" cy="754725"/>
      </dsp:txXfrm>
    </dsp:sp>
    <dsp:sp modelId="{27391210-D5DA-734C-BF34-8C0785720918}">
      <dsp:nvSpPr>
        <dsp:cNvPr id="0" name=""/>
        <dsp:cNvSpPr/>
      </dsp:nvSpPr>
      <dsp:spPr>
        <a:xfrm>
          <a:off x="3550561" y="1925771"/>
          <a:ext cx="524415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524415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9659" y="1930415"/>
        <a:ext cx="26220" cy="26220"/>
      </dsp:txXfrm>
    </dsp:sp>
    <dsp:sp modelId="{5EFF5AB8-E0A6-4547-B5AA-1D1A6C7EBDE5}">
      <dsp:nvSpPr>
        <dsp:cNvPr id="0" name=""/>
        <dsp:cNvSpPr/>
      </dsp:nvSpPr>
      <dsp:spPr>
        <a:xfrm>
          <a:off x="4074977" y="1542682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Chevron </a:t>
          </a:r>
          <a:r>
            <a:rPr lang="en-US" sz="1500" kern="1200" dirty="0" err="1"/>
            <a:t>Delo</a:t>
          </a:r>
          <a:endParaRPr lang="en-US" sz="1500" kern="1200" dirty="0"/>
        </a:p>
      </dsp:txBody>
      <dsp:txXfrm>
        <a:off x="4098458" y="1566163"/>
        <a:ext cx="1556412" cy="754725"/>
      </dsp:txXfrm>
    </dsp:sp>
    <dsp:sp modelId="{4407D54F-95D5-FA49-9D59-56257335C0CF}">
      <dsp:nvSpPr>
        <dsp:cNvPr id="0" name=""/>
        <dsp:cNvSpPr/>
      </dsp:nvSpPr>
      <dsp:spPr>
        <a:xfrm rot="3622082">
          <a:off x="3282442" y="2386742"/>
          <a:ext cx="106065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60653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6253" y="2377979"/>
        <a:ext cx="53032" cy="53032"/>
      </dsp:txXfrm>
    </dsp:sp>
    <dsp:sp modelId="{0FC94534-5FE6-BC41-A22E-CA6A06933D58}">
      <dsp:nvSpPr>
        <dsp:cNvPr id="0" name=""/>
        <dsp:cNvSpPr/>
      </dsp:nvSpPr>
      <dsp:spPr>
        <a:xfrm>
          <a:off x="4074977" y="2464622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Schaffer or others</a:t>
          </a:r>
        </a:p>
      </dsp:txBody>
      <dsp:txXfrm>
        <a:off x="4098458" y="2488103"/>
        <a:ext cx="1556412" cy="754725"/>
      </dsp:txXfrm>
    </dsp:sp>
    <dsp:sp modelId="{BDD11435-0C14-A648-A967-F63D5FF14EA1}">
      <dsp:nvSpPr>
        <dsp:cNvPr id="0" name=""/>
        <dsp:cNvSpPr/>
      </dsp:nvSpPr>
      <dsp:spPr>
        <a:xfrm rot="4596012">
          <a:off x="1543452" y="3106437"/>
          <a:ext cx="65554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55548" y="177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54838" y="3107802"/>
        <a:ext cx="32777" cy="32777"/>
      </dsp:txXfrm>
    </dsp:sp>
    <dsp:sp modelId="{01EAB4B7-DED2-7B4F-BA6D-DAE08967CA71}">
      <dsp:nvSpPr>
        <dsp:cNvPr id="0" name=""/>
        <dsp:cNvSpPr/>
      </dsp:nvSpPr>
      <dsp:spPr>
        <a:xfrm>
          <a:off x="1947186" y="3042198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PCMO Marketer</a:t>
          </a:r>
        </a:p>
      </dsp:txBody>
      <dsp:txXfrm>
        <a:off x="1970667" y="3065679"/>
        <a:ext cx="1556412" cy="754725"/>
      </dsp:txXfrm>
    </dsp:sp>
    <dsp:sp modelId="{1143624E-3959-DB43-9B6F-482E9C05F942}">
      <dsp:nvSpPr>
        <dsp:cNvPr id="0" name=""/>
        <dsp:cNvSpPr/>
      </dsp:nvSpPr>
      <dsp:spPr>
        <a:xfrm>
          <a:off x="3550561" y="3425288"/>
          <a:ext cx="524415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524415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9659" y="3429931"/>
        <a:ext cx="26220" cy="26220"/>
      </dsp:txXfrm>
    </dsp:sp>
    <dsp:sp modelId="{1536D011-17F9-EB4F-A078-F8357DDE5844}">
      <dsp:nvSpPr>
        <dsp:cNvPr id="0" name=""/>
        <dsp:cNvSpPr/>
      </dsp:nvSpPr>
      <dsp:spPr>
        <a:xfrm>
          <a:off x="4074977" y="3042198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Castrol, Valvoline, Pennzoil, Quaker State etc.</a:t>
          </a:r>
        </a:p>
      </dsp:txBody>
      <dsp:txXfrm>
        <a:off x="4098458" y="3065679"/>
        <a:ext cx="1556412" cy="754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8973F-F45A-3B4E-9FEE-E23EA9AFE6FA}">
      <dsp:nvSpPr>
        <dsp:cNvPr id="0" name=""/>
        <dsp:cNvSpPr/>
      </dsp:nvSpPr>
      <dsp:spPr>
        <a:xfrm>
          <a:off x="3155604" y="575946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PCMO Marketer</a:t>
          </a:r>
        </a:p>
      </dsp:txBody>
      <dsp:txXfrm>
        <a:off x="3170261" y="590603"/>
        <a:ext cx="971573" cy="471129"/>
      </dsp:txXfrm>
    </dsp:sp>
    <dsp:sp modelId="{27CF0F47-F230-604A-A388-36A9D801DAEB}">
      <dsp:nvSpPr>
        <dsp:cNvPr id="0" name=""/>
        <dsp:cNvSpPr/>
      </dsp:nvSpPr>
      <dsp:spPr>
        <a:xfrm rot="18289469">
          <a:off x="4006135" y="529591"/>
          <a:ext cx="70106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01068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9143" y="520886"/>
        <a:ext cx="35053" cy="35053"/>
      </dsp:txXfrm>
    </dsp:sp>
    <dsp:sp modelId="{7D86FF06-BB60-FE42-90B4-100D99F9598C}">
      <dsp:nvSpPr>
        <dsp:cNvPr id="0" name=""/>
        <dsp:cNvSpPr/>
      </dsp:nvSpPr>
      <dsp:spPr>
        <a:xfrm>
          <a:off x="4556847" y="436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Car Dealerships</a:t>
          </a:r>
        </a:p>
      </dsp:txBody>
      <dsp:txXfrm>
        <a:off x="4571504" y="15093"/>
        <a:ext cx="971573" cy="471129"/>
      </dsp:txXfrm>
    </dsp:sp>
    <dsp:sp modelId="{82DB0537-BA6F-744C-912D-F896D719BA58}">
      <dsp:nvSpPr>
        <dsp:cNvPr id="0" name=""/>
        <dsp:cNvSpPr/>
      </dsp:nvSpPr>
      <dsp:spPr>
        <a:xfrm>
          <a:off x="4156492" y="817346"/>
          <a:ext cx="40035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0355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661" y="816159"/>
        <a:ext cx="20017" cy="20017"/>
      </dsp:txXfrm>
    </dsp:sp>
    <dsp:sp modelId="{BBBCE0FD-77A3-3647-9789-1BBA1AE17DA7}">
      <dsp:nvSpPr>
        <dsp:cNvPr id="0" name=""/>
        <dsp:cNvSpPr/>
      </dsp:nvSpPr>
      <dsp:spPr>
        <a:xfrm>
          <a:off x="4556847" y="575946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Quick Lubes</a:t>
          </a:r>
        </a:p>
      </dsp:txBody>
      <dsp:txXfrm>
        <a:off x="4571504" y="590603"/>
        <a:ext cx="971573" cy="471129"/>
      </dsp:txXfrm>
    </dsp:sp>
    <dsp:sp modelId="{B883330E-42B7-0545-9079-1CB0448B41B2}">
      <dsp:nvSpPr>
        <dsp:cNvPr id="0" name=""/>
        <dsp:cNvSpPr/>
      </dsp:nvSpPr>
      <dsp:spPr>
        <a:xfrm rot="3310531">
          <a:off x="4006135" y="1105101"/>
          <a:ext cx="70106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01068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9143" y="1096397"/>
        <a:ext cx="35053" cy="35053"/>
      </dsp:txXfrm>
    </dsp:sp>
    <dsp:sp modelId="{B0AF63F8-0F1E-1C43-98B8-F95632B44CF2}">
      <dsp:nvSpPr>
        <dsp:cNvPr id="0" name=""/>
        <dsp:cNvSpPr/>
      </dsp:nvSpPr>
      <dsp:spPr>
        <a:xfrm>
          <a:off x="4556847" y="1151457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Independent garages</a:t>
          </a:r>
        </a:p>
      </dsp:txBody>
      <dsp:txXfrm>
        <a:off x="4571504" y="1166114"/>
        <a:ext cx="971573" cy="471129"/>
      </dsp:txXfrm>
    </dsp:sp>
    <dsp:sp modelId="{7DDFB063-1D29-2341-AF54-D8E61F1E011B}">
      <dsp:nvSpPr>
        <dsp:cNvPr id="0" name=""/>
        <dsp:cNvSpPr/>
      </dsp:nvSpPr>
      <dsp:spPr>
        <a:xfrm>
          <a:off x="971107" y="2594992"/>
          <a:ext cx="1000887" cy="666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Balcrank Distributor</a:t>
          </a:r>
        </a:p>
      </dsp:txBody>
      <dsp:txXfrm>
        <a:off x="990633" y="2614518"/>
        <a:ext cx="961835" cy="627604"/>
      </dsp:txXfrm>
    </dsp:sp>
    <dsp:sp modelId="{EDA9DCFB-CD62-2447-8DF1-36A44BDA15AB}">
      <dsp:nvSpPr>
        <dsp:cNvPr id="0" name=""/>
        <dsp:cNvSpPr/>
      </dsp:nvSpPr>
      <dsp:spPr>
        <a:xfrm>
          <a:off x="3155604" y="2590233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Commercial Marketer</a:t>
          </a:r>
        </a:p>
      </dsp:txBody>
      <dsp:txXfrm>
        <a:off x="3170261" y="2604890"/>
        <a:ext cx="971573" cy="471129"/>
      </dsp:txXfrm>
    </dsp:sp>
    <dsp:sp modelId="{6BDFC822-F64D-7B4C-90E9-3B696036316E}">
      <dsp:nvSpPr>
        <dsp:cNvPr id="0" name=""/>
        <dsp:cNvSpPr/>
      </dsp:nvSpPr>
      <dsp:spPr>
        <a:xfrm rot="17692822">
          <a:off x="3880878" y="2400000"/>
          <a:ext cx="95158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51583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880" y="2385032"/>
        <a:ext cx="47579" cy="47579"/>
      </dsp:txXfrm>
    </dsp:sp>
    <dsp:sp modelId="{95A1BFAD-AE34-8E48-93B8-2352DDF3AFA6}">
      <dsp:nvSpPr>
        <dsp:cNvPr id="0" name=""/>
        <dsp:cNvSpPr/>
      </dsp:nvSpPr>
      <dsp:spPr>
        <a:xfrm>
          <a:off x="4556847" y="1726967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Fleets</a:t>
          </a:r>
        </a:p>
      </dsp:txBody>
      <dsp:txXfrm>
        <a:off x="4571504" y="1741624"/>
        <a:ext cx="971573" cy="471129"/>
      </dsp:txXfrm>
    </dsp:sp>
    <dsp:sp modelId="{2DCAF745-73EC-E746-ADB0-1BEB427FF8A1}">
      <dsp:nvSpPr>
        <dsp:cNvPr id="0" name=""/>
        <dsp:cNvSpPr/>
      </dsp:nvSpPr>
      <dsp:spPr>
        <a:xfrm rot="19457599">
          <a:off x="4110150" y="2687755"/>
          <a:ext cx="49303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3038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4344" y="2684251"/>
        <a:ext cx="24651" cy="24651"/>
      </dsp:txXfrm>
    </dsp:sp>
    <dsp:sp modelId="{21BF27B2-0813-E649-9C3C-3B5700E2525A}">
      <dsp:nvSpPr>
        <dsp:cNvPr id="0" name=""/>
        <dsp:cNvSpPr/>
      </dsp:nvSpPr>
      <dsp:spPr>
        <a:xfrm>
          <a:off x="4556847" y="2302478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Municipalites</a:t>
          </a:r>
          <a:endParaRPr lang="en-US" sz="1100" kern="1200" dirty="0"/>
        </a:p>
      </dsp:txBody>
      <dsp:txXfrm>
        <a:off x="4571504" y="2317135"/>
        <a:ext cx="971573" cy="471129"/>
      </dsp:txXfrm>
    </dsp:sp>
    <dsp:sp modelId="{6675C631-E166-4B45-B673-1EBB83E6EDE9}">
      <dsp:nvSpPr>
        <dsp:cNvPr id="0" name=""/>
        <dsp:cNvSpPr/>
      </dsp:nvSpPr>
      <dsp:spPr>
        <a:xfrm rot="2142401">
          <a:off x="4110150" y="2975510"/>
          <a:ext cx="49303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3038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4344" y="2972006"/>
        <a:ext cx="24651" cy="24651"/>
      </dsp:txXfrm>
    </dsp:sp>
    <dsp:sp modelId="{224D6378-9955-654C-91DC-53FF30CAF1C3}">
      <dsp:nvSpPr>
        <dsp:cNvPr id="0" name=""/>
        <dsp:cNvSpPr/>
      </dsp:nvSpPr>
      <dsp:spPr>
        <a:xfrm>
          <a:off x="4556847" y="2877988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Construction</a:t>
          </a:r>
        </a:p>
      </dsp:txBody>
      <dsp:txXfrm>
        <a:off x="4571504" y="2892645"/>
        <a:ext cx="971573" cy="471129"/>
      </dsp:txXfrm>
    </dsp:sp>
    <dsp:sp modelId="{BE479F43-ACB6-C346-948F-C3B96D81ACC2}">
      <dsp:nvSpPr>
        <dsp:cNvPr id="0" name=""/>
        <dsp:cNvSpPr/>
      </dsp:nvSpPr>
      <dsp:spPr>
        <a:xfrm rot="3907178">
          <a:off x="3880878" y="3263266"/>
          <a:ext cx="95158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51583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880" y="3248298"/>
        <a:ext cx="47579" cy="47579"/>
      </dsp:txXfrm>
    </dsp:sp>
    <dsp:sp modelId="{C115A5CF-2435-A842-941A-980A3048BA3F}">
      <dsp:nvSpPr>
        <dsp:cNvPr id="0" name=""/>
        <dsp:cNvSpPr/>
      </dsp:nvSpPr>
      <dsp:spPr>
        <a:xfrm>
          <a:off x="4556847" y="3453498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Mining</a:t>
          </a:r>
        </a:p>
      </dsp:txBody>
      <dsp:txXfrm>
        <a:off x="4571504" y="3468155"/>
        <a:ext cx="971573" cy="471129"/>
      </dsp:txXfrm>
    </dsp:sp>
    <dsp:sp modelId="{451F9CAE-2C83-3C4B-92CC-0382A7873042}">
      <dsp:nvSpPr>
        <dsp:cNvPr id="0" name=""/>
        <dsp:cNvSpPr/>
      </dsp:nvSpPr>
      <dsp:spPr>
        <a:xfrm>
          <a:off x="3155604" y="4316764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Specialty Market</a:t>
          </a:r>
        </a:p>
      </dsp:txBody>
      <dsp:txXfrm>
        <a:off x="3170261" y="4331421"/>
        <a:ext cx="971573" cy="471129"/>
      </dsp:txXfrm>
    </dsp:sp>
    <dsp:sp modelId="{DA93498C-8313-544B-B7FD-0298564FDAEF}">
      <dsp:nvSpPr>
        <dsp:cNvPr id="0" name=""/>
        <dsp:cNvSpPr/>
      </dsp:nvSpPr>
      <dsp:spPr>
        <a:xfrm rot="19457599">
          <a:off x="4110150" y="4414286"/>
          <a:ext cx="49303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3038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4344" y="4410783"/>
        <a:ext cx="24651" cy="24651"/>
      </dsp:txXfrm>
    </dsp:sp>
    <dsp:sp modelId="{BC1B8EE7-9F8C-5F40-9D37-E6FF9E5F41D0}">
      <dsp:nvSpPr>
        <dsp:cNvPr id="0" name=""/>
        <dsp:cNvSpPr/>
      </dsp:nvSpPr>
      <dsp:spPr>
        <a:xfrm>
          <a:off x="4556847" y="4029009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Industrial</a:t>
          </a:r>
        </a:p>
      </dsp:txBody>
      <dsp:txXfrm>
        <a:off x="4571504" y="4043666"/>
        <a:ext cx="971573" cy="471129"/>
      </dsp:txXfrm>
    </dsp:sp>
    <dsp:sp modelId="{A16A4160-744B-B54C-8F4F-EA61EC70A3B5}">
      <dsp:nvSpPr>
        <dsp:cNvPr id="0" name=""/>
        <dsp:cNvSpPr/>
      </dsp:nvSpPr>
      <dsp:spPr>
        <a:xfrm rot="2142401">
          <a:off x="4110150" y="4702042"/>
          <a:ext cx="49303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3038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4344" y="4698538"/>
        <a:ext cx="24651" cy="24651"/>
      </dsp:txXfrm>
    </dsp:sp>
    <dsp:sp modelId="{39F53D20-8342-E949-96F3-515B9E279B2A}">
      <dsp:nvSpPr>
        <dsp:cNvPr id="0" name=""/>
        <dsp:cNvSpPr/>
      </dsp:nvSpPr>
      <dsp:spPr>
        <a:xfrm>
          <a:off x="4556847" y="4604519"/>
          <a:ext cx="1000887" cy="50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Manufacturing</a:t>
          </a:r>
        </a:p>
      </dsp:txBody>
      <dsp:txXfrm>
        <a:off x="4571504" y="4619176"/>
        <a:ext cx="971573" cy="471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F8CEA-C676-4BF1-A405-7A15FDB5B70B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CAF202-E063-1642-B0C2-7D464B53275E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61F9B3-8032-9042-A803-844637F35F8A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CA807B-5D62-2046-AD26-DF2BE539EF2B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6CE7B6-4676-B44C-A1BC-EEBB98DF4AB4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0B757-AF2E-1F44-B540-D12A4C68757B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0"/>
            <a:gd name="adj2" fmla="val 270000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747AF-E962-954E-9E2E-923EA04D89E5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18900000"/>
            <a:gd name="adj2" fmla="val 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BC671-3585-E645-AAEC-B5D28B3DB197}">
      <dsp:nvSpPr>
        <dsp:cNvPr id="0" name=""/>
        <dsp:cNvSpPr/>
      </dsp:nvSpPr>
      <dsp:spPr>
        <a:xfrm>
          <a:off x="2115578" y="412368"/>
          <a:ext cx="3702107" cy="3702107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12E25-D174-C045-99D8-E85FFB5EB5FA}">
      <dsp:nvSpPr>
        <dsp:cNvPr id="0" name=""/>
        <dsp:cNvSpPr/>
      </dsp:nvSpPr>
      <dsp:spPr>
        <a:xfrm>
          <a:off x="3311851" y="1608677"/>
          <a:ext cx="1260877" cy="1260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Available Customers</a:t>
          </a:r>
        </a:p>
      </dsp:txBody>
      <dsp:txXfrm>
        <a:off x="3496502" y="1793328"/>
        <a:ext cx="891575" cy="891575"/>
      </dsp:txXfrm>
    </dsp:sp>
    <dsp:sp modelId="{01A56CAC-6512-A44D-8A48-1D5E296B838D}">
      <dsp:nvSpPr>
        <dsp:cNvPr id="0" name=""/>
        <dsp:cNvSpPr/>
      </dsp:nvSpPr>
      <dsp:spPr>
        <a:xfrm>
          <a:off x="3525325" y="2834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Specialty Lube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MED’s</a:t>
          </a:r>
        </a:p>
      </dsp:txBody>
      <dsp:txXfrm>
        <a:off x="3654581" y="132090"/>
        <a:ext cx="624102" cy="624102"/>
      </dsp:txXfrm>
    </dsp:sp>
    <dsp:sp modelId="{189B24AD-32C3-3E49-8048-CFDAFE362F22}">
      <dsp:nvSpPr>
        <dsp:cNvPr id="0" name=""/>
        <dsp:cNvSpPr/>
      </dsp:nvSpPr>
      <dsp:spPr>
        <a:xfrm>
          <a:off x="4811750" y="535689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Oil Marketers</a:t>
          </a:r>
        </a:p>
      </dsp:txBody>
      <dsp:txXfrm>
        <a:off x="4941006" y="664945"/>
        <a:ext cx="624102" cy="624102"/>
      </dsp:txXfrm>
    </dsp:sp>
    <dsp:sp modelId="{AC5F6AD0-D21B-4647-9001-A1361E6A1E07}">
      <dsp:nvSpPr>
        <dsp:cNvPr id="0" name=""/>
        <dsp:cNvSpPr/>
      </dsp:nvSpPr>
      <dsp:spPr>
        <a:xfrm>
          <a:off x="5344605" y="1822114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ASC’s</a:t>
          </a:r>
        </a:p>
      </dsp:txBody>
      <dsp:txXfrm>
        <a:off x="5473861" y="1951370"/>
        <a:ext cx="624102" cy="624102"/>
      </dsp:txXfrm>
    </dsp:sp>
    <dsp:sp modelId="{FCD533DE-9B88-3243-B11B-CF606868BD0F}">
      <dsp:nvSpPr>
        <dsp:cNvPr id="0" name=""/>
        <dsp:cNvSpPr/>
      </dsp:nvSpPr>
      <dsp:spPr>
        <a:xfrm>
          <a:off x="4811750" y="3108539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AED’s</a:t>
          </a:r>
        </a:p>
      </dsp:txBody>
      <dsp:txXfrm>
        <a:off x="4941006" y="3237795"/>
        <a:ext cx="624102" cy="624102"/>
      </dsp:txXfrm>
    </dsp:sp>
    <dsp:sp modelId="{E36115FA-99F2-B040-A4CC-6C4425478543}">
      <dsp:nvSpPr>
        <dsp:cNvPr id="0" name=""/>
        <dsp:cNvSpPr/>
      </dsp:nvSpPr>
      <dsp:spPr>
        <a:xfrm>
          <a:off x="3525325" y="3641394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PEI</a:t>
          </a:r>
        </a:p>
      </dsp:txBody>
      <dsp:txXfrm>
        <a:off x="3654581" y="3770650"/>
        <a:ext cx="624102" cy="624102"/>
      </dsp:txXfrm>
    </dsp:sp>
    <dsp:sp modelId="{0537178F-2369-5C49-BD05-86908584002C}">
      <dsp:nvSpPr>
        <dsp:cNvPr id="0" name=""/>
        <dsp:cNvSpPr/>
      </dsp:nvSpPr>
      <dsp:spPr>
        <a:xfrm>
          <a:off x="2238900" y="3108539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Specialty</a:t>
          </a:r>
        </a:p>
      </dsp:txBody>
      <dsp:txXfrm>
        <a:off x="2368156" y="3237795"/>
        <a:ext cx="624102" cy="624102"/>
      </dsp:txXfrm>
    </dsp:sp>
    <dsp:sp modelId="{1423F91C-0E62-7343-82A1-A19D74F43129}">
      <dsp:nvSpPr>
        <dsp:cNvPr id="0" name=""/>
        <dsp:cNvSpPr/>
      </dsp:nvSpPr>
      <dsp:spPr>
        <a:xfrm>
          <a:off x="1706045" y="1822114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Industrial</a:t>
          </a:r>
        </a:p>
      </dsp:txBody>
      <dsp:txXfrm>
        <a:off x="1835301" y="1951370"/>
        <a:ext cx="624102" cy="624102"/>
      </dsp:txXfrm>
    </dsp:sp>
    <dsp:sp modelId="{C5BACEEF-59E0-443C-8557-D98EA4E59323}">
      <dsp:nvSpPr>
        <dsp:cNvPr id="0" name=""/>
        <dsp:cNvSpPr/>
      </dsp:nvSpPr>
      <dsp:spPr>
        <a:xfrm>
          <a:off x="2238900" y="535689"/>
          <a:ext cx="882614" cy="882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Airline &amp; Marine</a:t>
          </a:r>
        </a:p>
      </dsp:txBody>
      <dsp:txXfrm>
        <a:off x="2368156" y="664945"/>
        <a:ext cx="624102" cy="624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6B561-3E60-3440-A73F-1552F24FAD2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F103D-5171-FD43-8284-36CCF25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2A2F-7FC2-B743-A439-91FD5A8A2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3276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7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2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3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65700"/>
            <a:ext cx="7772400" cy="3683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84639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43000" y="1295400"/>
            <a:ext cx="7696200" cy="533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43000" y="457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38938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17637"/>
            <a:ext cx="3581400" cy="513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17637"/>
            <a:ext cx="3581400" cy="521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43000" y="457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4724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43000" y="1295400"/>
            <a:ext cx="4267200" cy="533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43000" y="457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95400"/>
            <a:ext cx="3352800" cy="5334000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4197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4498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686800" cy="5105400"/>
          </a:xfrm>
        </p:spPr>
        <p:txBody>
          <a:bodyPr/>
          <a:lstStyle>
            <a:lvl1pPr>
              <a:defRPr sz="2400" b="0" baseline="0"/>
            </a:lvl1pPr>
            <a:lvl2pPr>
              <a:defRPr sz="2000" b="1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90526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318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0816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C0FB-3355-4B31-B233-CC2E1EDDD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697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8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3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7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5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1"/>
          <a:stretch/>
        </p:blipFill>
        <p:spPr>
          <a:xfrm>
            <a:off x="-3412" y="0"/>
            <a:ext cx="9144000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4" y="6400800"/>
            <a:ext cx="1115726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  <p:extLst>
      <p:ext uri="{BB962C8B-B14F-4D97-AF65-F5344CB8AC3E}">
        <p14:creationId xmlns:p14="http://schemas.microsoft.com/office/powerpoint/2010/main" val="39775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4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4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3CD-65E1-2B42-8127-7DB5A3944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223" y="308892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2100" dirty="0"/>
              <a:t>Follow the Trail of the 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5215C-AEFF-9143-A307-3BD591236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8867" y="4117619"/>
            <a:ext cx="3968044" cy="635000"/>
          </a:xfrm>
        </p:spPr>
        <p:txBody>
          <a:bodyPr>
            <a:noAutofit/>
          </a:bodyPr>
          <a:lstStyle/>
          <a:p>
            <a:pPr algn="l"/>
            <a:r>
              <a:rPr lang="en-US" sz="1200" dirty="0"/>
              <a:t>From Major Oil to the End-User</a:t>
            </a:r>
          </a:p>
        </p:txBody>
      </p:sp>
    </p:spTree>
    <p:extLst>
      <p:ext uri="{BB962C8B-B14F-4D97-AF65-F5344CB8AC3E}">
        <p14:creationId xmlns:p14="http://schemas.microsoft.com/office/powerpoint/2010/main" val="34599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Follow </a:t>
            </a:r>
            <a:r>
              <a:rPr lang="en-US" sz="2400" dirty="0"/>
              <a:t>–</a:t>
            </a:r>
            <a:r>
              <a:rPr lang="en-US" sz="2100" dirty="0">
                <a:latin typeface="+mn-lt"/>
              </a:rPr>
              <a:t> </a:t>
            </a:r>
            <a:r>
              <a:rPr lang="en-US" sz="2100" b="0" dirty="0">
                <a:latin typeface="+mn-lt"/>
              </a:rPr>
              <a:t>Trail of the oil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146188"/>
              </p:ext>
            </p:extLst>
          </p:nvPr>
        </p:nvGraphicFramePr>
        <p:xfrm>
          <a:off x="327375" y="1218638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17552" y="1139345"/>
            <a:ext cx="7197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90000"/>
            </a:pPr>
            <a:r>
              <a:rPr lang="en-US" sz="1400" b="1" dirty="0"/>
              <a:t>What do we need to know to best evaluate our territories?</a:t>
            </a:r>
          </a:p>
          <a:p>
            <a:pPr marL="600075" lvl="1" indent="-257175">
              <a:buSzPct val="90000"/>
              <a:buFont typeface="Wingdings" charset="2"/>
              <a:buChar char="§"/>
            </a:pPr>
            <a:r>
              <a:rPr lang="en-US" sz="1200" dirty="0"/>
              <a:t>What does the oil brand tell us?</a:t>
            </a:r>
          </a:p>
          <a:p>
            <a:pPr marL="600075" lvl="1" indent="-257175">
              <a:buSzPct val="90000"/>
              <a:buFont typeface="Wingdings" charset="2"/>
              <a:buChar char="§"/>
            </a:pPr>
            <a:r>
              <a:rPr lang="en-US" sz="1200" dirty="0"/>
              <a:t>What will the major oil companies tell us?</a:t>
            </a:r>
          </a:p>
          <a:p>
            <a:pPr marL="600075" lvl="1" indent="-257175">
              <a:buSzPct val="90000"/>
              <a:buFont typeface="Wingdings" charset="2"/>
              <a:buChar char="§"/>
            </a:pPr>
            <a:r>
              <a:rPr lang="en-US" sz="1200" dirty="0"/>
              <a:t>What will the marketers tell us?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7553" y="5297318"/>
            <a:ext cx="583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 are all serving the same customer in the end, the goal is to bring them all together to work for us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547499" y="3258231"/>
            <a:ext cx="1154626" cy="615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895239" y="2911884"/>
            <a:ext cx="5644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190311" y="2911884"/>
            <a:ext cx="0" cy="962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547499" y="3989409"/>
            <a:ext cx="15395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58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Importance </a:t>
            </a:r>
            <a:r>
              <a:rPr lang="en-US" sz="2400" dirty="0"/>
              <a:t>–</a:t>
            </a:r>
            <a:r>
              <a:rPr lang="en-US" sz="2100" dirty="0">
                <a:latin typeface="+mn-lt"/>
              </a:rPr>
              <a:t> </a:t>
            </a:r>
            <a:r>
              <a:rPr lang="en-US" sz="2100" b="0" dirty="0">
                <a:latin typeface="+mn-lt"/>
              </a:rPr>
              <a:t>Understanding the oil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058" y="1148647"/>
            <a:ext cx="4061178" cy="113171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400" dirty="0"/>
              <a:t>Understanding brand focus</a:t>
            </a:r>
          </a:p>
          <a:p>
            <a:pPr>
              <a:buClrTx/>
            </a:pPr>
            <a:r>
              <a:rPr lang="en-US" sz="1400" dirty="0"/>
              <a:t>Understanding the markets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84139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72307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Destination </a:t>
            </a:r>
            <a:r>
              <a:rPr lang="en-US" sz="2400" dirty="0"/>
              <a:t>–</a:t>
            </a:r>
            <a:r>
              <a:rPr lang="en-US" sz="2100" dirty="0">
                <a:latin typeface="+mn-lt"/>
              </a:rPr>
              <a:t> </a:t>
            </a:r>
            <a:r>
              <a:rPr lang="en-US" sz="2100" b="0" dirty="0">
                <a:latin typeface="+mn-lt"/>
              </a:rPr>
              <a:t>Where does the trail take us?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71819"/>
              </p:ext>
            </p:extLst>
          </p:nvPr>
        </p:nvGraphicFramePr>
        <p:xfrm>
          <a:off x="292746" y="1266407"/>
          <a:ext cx="871334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28843D-3E71-46C3-9197-F9F891E39692}"/>
              </a:ext>
            </a:extLst>
          </p:cNvPr>
          <p:cNvCxnSpPr>
            <a:cxnSpLocks/>
          </p:cNvCxnSpPr>
          <p:nvPr/>
        </p:nvCxnSpPr>
        <p:spPr>
          <a:xfrm flipH="1">
            <a:off x="1847850" y="2295873"/>
            <a:ext cx="1609725" cy="15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418BE-B96F-499C-B3E7-61F7B6B69513}"/>
              </a:ext>
            </a:extLst>
          </p:cNvPr>
          <p:cNvCxnSpPr>
            <a:cxnSpLocks/>
          </p:cNvCxnSpPr>
          <p:nvPr/>
        </p:nvCxnSpPr>
        <p:spPr>
          <a:xfrm>
            <a:off x="1800225" y="4505673"/>
            <a:ext cx="1781175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84B8A7-F114-47A8-BCCF-BCE59F7FFE0A}"/>
              </a:ext>
            </a:extLst>
          </p:cNvPr>
          <p:cNvCxnSpPr>
            <a:cxnSpLocks/>
          </p:cNvCxnSpPr>
          <p:nvPr/>
        </p:nvCxnSpPr>
        <p:spPr>
          <a:xfrm flipH="1">
            <a:off x="2295525" y="4115148"/>
            <a:ext cx="1162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477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Outcome </a:t>
            </a:r>
            <a:r>
              <a:rPr lang="en-US" sz="2400" dirty="0"/>
              <a:t>–</a:t>
            </a:r>
            <a:r>
              <a:rPr lang="en-US" sz="2100" dirty="0">
                <a:latin typeface="+mn-lt"/>
              </a:rPr>
              <a:t> </a:t>
            </a:r>
            <a:r>
              <a:rPr lang="en-US" sz="2100" b="0" dirty="0">
                <a:latin typeface="+mn-lt"/>
              </a:rPr>
              <a:t>What do we learn from the oil trail?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77" y="1155247"/>
            <a:ext cx="5679723" cy="4314220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1400" b="1" dirty="0">
                <a:latin typeface="+mn-lt"/>
              </a:rPr>
              <a:t>National oil company reps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>
                <a:latin typeface="+mn-lt"/>
              </a:rPr>
              <a:t>Learn about his/her marketers and contacts, who is good or bad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>
                <a:latin typeface="+mn-lt"/>
              </a:rPr>
              <a:t>Who is growing and key to his/her future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>
                <a:latin typeface="+mn-lt"/>
              </a:rPr>
              <a:t>Who is on the outs or people they are looking at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>
                <a:latin typeface="+mn-lt"/>
              </a:rPr>
              <a:t>Tell you about their company strategies and/or objectives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>
                <a:latin typeface="+mn-lt"/>
              </a:rPr>
              <a:t>Learn about potential new products and or applications/promos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>
                <a:latin typeface="+mn-lt"/>
              </a:rPr>
              <a:t>Learn if they have other lubrication and or lift (Challenger/rotary) reps they keep in contact with</a:t>
            </a:r>
          </a:p>
          <a:p>
            <a:pPr marL="600075" lvl="1" indent="-257175">
              <a:buClrTx/>
              <a:buFont typeface="Wingdings" charset="2"/>
              <a:buChar char="§"/>
            </a:pPr>
            <a:endParaRPr lang="en-US" sz="1200" dirty="0">
              <a:latin typeface="+mn-lt"/>
            </a:endParaRPr>
          </a:p>
          <a:p>
            <a:pPr marL="0" indent="0">
              <a:buNone/>
            </a:pPr>
            <a:r>
              <a:rPr lang="en-US" sz="1400" b="1" dirty="0"/>
              <a:t>Marketers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/>
              <a:t>Learn about their customers/applications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/>
              <a:t>Will bring you into jobs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/>
              <a:t>The road to bulk</a:t>
            </a:r>
          </a:p>
          <a:p>
            <a:pPr marL="600075" lvl="1" indent="-257175">
              <a:buClrTx/>
              <a:buFont typeface="Wingdings" charset="2"/>
              <a:buChar char="§"/>
            </a:pPr>
            <a:r>
              <a:rPr lang="en-US" sz="1200" dirty="0"/>
              <a:t>Maximizing your equipment dollars</a:t>
            </a:r>
          </a:p>
          <a:p>
            <a:pPr marL="600075" lvl="1" indent="-257175">
              <a:buClrTx/>
              <a:buFont typeface="Wingdings" charset="2"/>
              <a:buChar char="§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F143D-8EC6-4E2A-88EE-9AD1762454AB}"/>
              </a:ext>
            </a:extLst>
          </p:cNvPr>
          <p:cNvSpPr/>
          <p:nvPr/>
        </p:nvSpPr>
        <p:spPr>
          <a:xfrm>
            <a:off x="450151" y="4799495"/>
            <a:ext cx="792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b="1" dirty="0"/>
              <a:t>How do we maximize these relationships to run full circle with our distributors?</a:t>
            </a:r>
          </a:p>
        </p:txBody>
      </p:sp>
    </p:spTree>
    <p:extLst>
      <p:ext uri="{BB962C8B-B14F-4D97-AF65-F5344CB8AC3E}">
        <p14:creationId xmlns:p14="http://schemas.microsoft.com/office/powerpoint/2010/main" val="278718012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Inquire </a:t>
            </a:r>
            <a:r>
              <a:rPr lang="en-US" sz="2400" dirty="0"/>
              <a:t>– </a:t>
            </a:r>
            <a:r>
              <a:rPr lang="en-US" sz="2100" b="0" dirty="0">
                <a:latin typeface="+mn-lt"/>
              </a:rPr>
              <a:t>Questions</a:t>
            </a:r>
            <a:r>
              <a:rPr lang="en-US" sz="2400" b="0" dirty="0"/>
              <a:t> </a:t>
            </a:r>
            <a:r>
              <a:rPr lang="en-US" sz="2100" b="0" dirty="0">
                <a:latin typeface="+mn-lt"/>
              </a:rPr>
              <a:t>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89" y="1151464"/>
            <a:ext cx="6285089" cy="49530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400" dirty="0"/>
              <a:t>What brands do you carry</a:t>
            </a:r>
          </a:p>
          <a:p>
            <a:pPr>
              <a:buClrTx/>
            </a:pPr>
            <a:r>
              <a:rPr lang="en-US" sz="1400" dirty="0"/>
              <a:t>What container sizes- pail, drum, bulk</a:t>
            </a:r>
          </a:p>
          <a:p>
            <a:pPr>
              <a:buClrTx/>
            </a:pPr>
            <a:r>
              <a:rPr lang="en-US" sz="1400" dirty="0"/>
              <a:t>Do you offer storage solutions</a:t>
            </a:r>
          </a:p>
          <a:p>
            <a:pPr>
              <a:buClrTx/>
            </a:pPr>
            <a:r>
              <a:rPr lang="en-US" sz="1400" dirty="0"/>
              <a:t>Who are your competitors</a:t>
            </a:r>
          </a:p>
          <a:p>
            <a:pPr>
              <a:buClrTx/>
            </a:pPr>
            <a:r>
              <a:rPr lang="en-US" sz="1400" dirty="0"/>
              <a:t>Where do you purchase equipment</a:t>
            </a:r>
          </a:p>
          <a:p>
            <a:pPr>
              <a:buClrTx/>
            </a:pPr>
            <a:r>
              <a:rPr lang="en-US" sz="1400" dirty="0"/>
              <a:t>Are you satisfied with your equipment</a:t>
            </a:r>
          </a:p>
          <a:p>
            <a:pPr>
              <a:buClrTx/>
            </a:pPr>
            <a:r>
              <a:rPr lang="en-US" sz="1400" dirty="0"/>
              <a:t>When you need service on this equipment, who do you call</a:t>
            </a:r>
          </a:p>
          <a:p>
            <a:pPr>
              <a:buClrTx/>
            </a:pPr>
            <a:r>
              <a:rPr lang="en-US" sz="1400" dirty="0"/>
              <a:t>Who is your target customer</a:t>
            </a:r>
          </a:p>
          <a:p>
            <a:pPr>
              <a:buClrTx/>
            </a:pPr>
            <a:r>
              <a:rPr lang="en-US" sz="1400" dirty="0"/>
              <a:t>What specific geography do you cover</a:t>
            </a:r>
          </a:p>
          <a:p>
            <a:pPr>
              <a:buClrTx/>
            </a:pPr>
            <a:r>
              <a:rPr lang="en-US" sz="1400" dirty="0"/>
              <a:t>Group affiliations/National Accts</a:t>
            </a:r>
          </a:p>
          <a:p>
            <a:pPr>
              <a:buClrTx/>
            </a:pPr>
            <a:r>
              <a:rPr lang="en-US" sz="1400" dirty="0"/>
              <a:t>Sales organization?  Outside people, market/application focused</a:t>
            </a:r>
          </a:p>
          <a:p>
            <a:pPr>
              <a:buClrTx/>
            </a:pPr>
            <a:r>
              <a:rPr lang="en-US" sz="1400" dirty="0"/>
              <a:t>Branch/facility locations</a:t>
            </a:r>
          </a:p>
          <a:p>
            <a:pPr>
              <a:buClrTx/>
            </a:pPr>
            <a:r>
              <a:rPr lang="en-US" sz="1400" dirty="0"/>
              <a:t>Have you seen the </a:t>
            </a:r>
            <a:r>
              <a:rPr lang="en-US" sz="1400" dirty="0" err="1"/>
              <a:t>Balcrank</a:t>
            </a:r>
            <a:r>
              <a:rPr lang="en-US" sz="1400" dirty="0"/>
              <a:t> product line-up</a:t>
            </a:r>
          </a:p>
        </p:txBody>
      </p:sp>
    </p:spTree>
    <p:extLst>
      <p:ext uri="{BB962C8B-B14F-4D97-AF65-F5344CB8AC3E}">
        <p14:creationId xmlns:p14="http://schemas.microsoft.com/office/powerpoint/2010/main" val="51038170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Learn </a:t>
            </a:r>
            <a:r>
              <a:rPr lang="en-US" sz="2000" dirty="0"/>
              <a:t>– </a:t>
            </a:r>
            <a:r>
              <a:rPr lang="en-US" sz="2100" b="0" dirty="0">
                <a:latin typeface="+mn-lt"/>
              </a:rPr>
              <a:t>Key elements from this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640" y="1157112"/>
            <a:ext cx="4947356" cy="49530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400" dirty="0"/>
              <a:t>Who distributes the oil and where</a:t>
            </a:r>
          </a:p>
          <a:p>
            <a:pPr>
              <a:buClrTx/>
            </a:pPr>
            <a:r>
              <a:rPr lang="en-US" sz="1400" dirty="0"/>
              <a:t>What are my key markets</a:t>
            </a:r>
          </a:p>
          <a:p>
            <a:pPr>
              <a:buClrTx/>
            </a:pPr>
            <a:r>
              <a:rPr lang="en-US" sz="1400" dirty="0"/>
              <a:t>Who are the installers</a:t>
            </a:r>
          </a:p>
          <a:p>
            <a:pPr>
              <a:buClrTx/>
            </a:pPr>
            <a:r>
              <a:rPr lang="en-US" sz="1400" dirty="0"/>
              <a:t>Who are the specialty distributors</a:t>
            </a:r>
          </a:p>
          <a:p>
            <a:pPr>
              <a:buClrTx/>
            </a:pPr>
            <a:r>
              <a:rPr lang="en-US" sz="1400" dirty="0"/>
              <a:t>Who is capable of handling large construction projects</a:t>
            </a:r>
          </a:p>
          <a:p>
            <a:pPr>
              <a:buClrTx/>
            </a:pPr>
            <a:r>
              <a:rPr lang="en-US" sz="1400" dirty="0"/>
              <a:t>Who are the PEI accounts</a:t>
            </a:r>
          </a:p>
          <a:p>
            <a:pPr>
              <a:buClrTx/>
            </a:pPr>
            <a:r>
              <a:rPr lang="en-US" sz="1400" dirty="0"/>
              <a:t>Who is good and who is bad</a:t>
            </a:r>
          </a:p>
          <a:p>
            <a:pPr>
              <a:buClrTx/>
            </a:pPr>
            <a:r>
              <a:rPr lang="en-US" sz="1400" dirty="0"/>
              <a:t>Who is the preferred installer/distributor</a:t>
            </a:r>
          </a:p>
          <a:p>
            <a:pPr>
              <a:buClrTx/>
            </a:pPr>
            <a:r>
              <a:rPr lang="en-US" sz="1400" dirty="0"/>
              <a:t>Who is buying direct</a:t>
            </a:r>
          </a:p>
          <a:p>
            <a:pPr>
              <a:buClrTx/>
            </a:pPr>
            <a:r>
              <a:rPr lang="en-US" sz="1400" dirty="0"/>
              <a:t>Who is a potential new direct account</a:t>
            </a:r>
          </a:p>
          <a:p>
            <a:pPr>
              <a:buClrTx/>
            </a:pPr>
            <a:r>
              <a:rPr lang="en-US" sz="1400" dirty="0"/>
              <a:t>What brands they are aware of and carry</a:t>
            </a:r>
          </a:p>
          <a:p>
            <a:pPr>
              <a:buClrTx/>
            </a:pPr>
            <a:r>
              <a:rPr lang="en-US" sz="1400" dirty="0"/>
              <a:t>What contact info they can share with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183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End Result </a:t>
            </a:r>
            <a:r>
              <a:rPr lang="en-US" sz="2400" dirty="0"/>
              <a:t>– </a:t>
            </a:r>
            <a:r>
              <a:rPr lang="en-US" sz="2100" b="0" dirty="0">
                <a:latin typeface="+mn-lt"/>
              </a:rPr>
              <a:t>What do you end up with?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185651"/>
              </p:ext>
            </p:extLst>
          </p:nvPr>
        </p:nvGraphicFramePr>
        <p:xfrm>
          <a:off x="-1267176" y="1388534"/>
          <a:ext cx="7933265" cy="452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7779" y="1150721"/>
            <a:ext cx="3903200" cy="23514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400" b="1" dirty="0"/>
              <a:t>Available Customers in the territory:</a:t>
            </a:r>
          </a:p>
          <a:p>
            <a:pPr marL="600075" lvl="1" indent="-257175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sz="1200" dirty="0"/>
              <a:t>OEM’s</a:t>
            </a:r>
          </a:p>
          <a:p>
            <a:pPr marL="600075" lvl="1" indent="-257175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sz="1200" dirty="0"/>
              <a:t>Dealerships</a:t>
            </a:r>
          </a:p>
          <a:p>
            <a:pPr marL="600075" lvl="1" indent="-257175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sz="1200" dirty="0"/>
              <a:t>Quick lubes</a:t>
            </a:r>
          </a:p>
          <a:p>
            <a:pPr marL="600075" lvl="1" indent="-257175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sz="1200" dirty="0"/>
              <a:t>Independent</a:t>
            </a:r>
          </a:p>
          <a:p>
            <a:pPr marL="600075" lvl="1" indent="-257175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sz="1200" dirty="0"/>
              <a:t>Industrial</a:t>
            </a:r>
          </a:p>
          <a:p>
            <a:pPr marL="600075" lvl="1" indent="-257175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sz="1200" dirty="0"/>
              <a:t>Lube trucks</a:t>
            </a:r>
          </a:p>
          <a:p>
            <a:pPr marL="600075" lvl="1" indent="-257175">
              <a:spcBef>
                <a:spcPct val="20000"/>
              </a:spcBef>
              <a:buSzPct val="90000"/>
              <a:buFont typeface="Wingdings" charset="2"/>
              <a:buChar char="§"/>
            </a:pPr>
            <a:r>
              <a:rPr lang="en-US" sz="1200" dirty="0"/>
              <a:t>Etc.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5159" y="3429153"/>
            <a:ext cx="400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Is there any other way of analyzing </a:t>
            </a:r>
          </a:p>
          <a:p>
            <a:r>
              <a:rPr lang="en-US" sz="1400" b="1" dirty="0"/>
              <a:t>your territory properly?</a:t>
            </a:r>
          </a:p>
        </p:txBody>
      </p:sp>
    </p:spTree>
    <p:extLst>
      <p:ext uri="{BB962C8B-B14F-4D97-AF65-F5344CB8AC3E}">
        <p14:creationId xmlns:p14="http://schemas.microsoft.com/office/powerpoint/2010/main" val="23130327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Analyze</a:t>
            </a:r>
            <a:r>
              <a:rPr lang="en-US" sz="2400" dirty="0"/>
              <a:t> – </a:t>
            </a:r>
            <a:r>
              <a:rPr lang="en-US" sz="2100" b="0" dirty="0">
                <a:latin typeface="+mn-lt"/>
              </a:rPr>
              <a:t>Questions you need to ask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644" y="1151474"/>
            <a:ext cx="6759222" cy="49530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400" dirty="0"/>
              <a:t>With my products, what markets are my best opportunities</a:t>
            </a:r>
          </a:p>
          <a:p>
            <a:pPr>
              <a:buClrTx/>
            </a:pPr>
            <a:r>
              <a:rPr lang="en-US" sz="1400" dirty="0"/>
              <a:t>Where is my potential growth area</a:t>
            </a:r>
          </a:p>
          <a:p>
            <a:pPr>
              <a:buClrTx/>
            </a:pPr>
            <a:r>
              <a:rPr lang="en-US" sz="1400" dirty="0"/>
              <a:t>Do I have contacts in each sector I need? (Lift, Lube, Marketer, Oil, Industrial)</a:t>
            </a:r>
          </a:p>
          <a:p>
            <a:pPr>
              <a:buClrTx/>
            </a:pPr>
            <a:r>
              <a:rPr lang="en-US" sz="1400" dirty="0"/>
              <a:t>Do I have enough distribution to effectively penetrate my key markets</a:t>
            </a:r>
          </a:p>
          <a:p>
            <a:pPr>
              <a:buClrTx/>
            </a:pPr>
            <a:r>
              <a:rPr lang="en-US" sz="1400" dirty="0"/>
              <a:t>Am I doing business with the right accounts</a:t>
            </a:r>
          </a:p>
          <a:p>
            <a:pPr>
              <a:buClrTx/>
            </a:pPr>
            <a:r>
              <a:rPr lang="en-US" sz="1400" dirty="0"/>
              <a:t>Do I have an effective battle plan to continue to grow</a:t>
            </a:r>
          </a:p>
          <a:p>
            <a:pPr>
              <a:buClrTx/>
            </a:pPr>
            <a:r>
              <a:rPr lang="en-US" sz="1400" dirty="0"/>
              <a:t>Am I thinking for now (1 year) or the future </a:t>
            </a:r>
          </a:p>
          <a:p>
            <a:pPr>
              <a:buClrTx/>
            </a:pPr>
            <a:r>
              <a:rPr lang="en-US" sz="1400" dirty="0"/>
              <a:t>Are my competitors winning and why</a:t>
            </a:r>
          </a:p>
          <a:p>
            <a:pPr>
              <a:buClrTx/>
            </a:pPr>
            <a:r>
              <a:rPr lang="en-US" sz="1400" dirty="0"/>
              <a:t>Who do I need to have relationships with</a:t>
            </a:r>
          </a:p>
          <a:p>
            <a:pPr lvl="1" indent="-342900">
              <a:buClrTx/>
            </a:pPr>
            <a:r>
              <a:rPr lang="en-US" dirty="0"/>
              <a:t>Major Oil, key complimentary equipment reps, trade organizations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8253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eme1">
  <a:themeElements>
    <a:clrScheme name="Balcr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31B34"/>
      </a:accent1>
      <a:accent2>
        <a:srgbClr val="EEAB1F"/>
      </a:accent2>
      <a:accent3>
        <a:srgbClr val="006553"/>
      </a:accent3>
      <a:accent4>
        <a:srgbClr val="0052A5"/>
      </a:accent4>
      <a:accent5>
        <a:srgbClr val="4BACC6"/>
      </a:accent5>
      <a:accent6>
        <a:srgbClr val="F79646"/>
      </a:accent6>
      <a:hlink>
        <a:srgbClr val="006FDE"/>
      </a:hlink>
      <a:folHlink>
        <a:srgbClr val="EEAB1F"/>
      </a:folHlink>
    </a:clrScheme>
    <a:fontScheme name="Balcrank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20B9768-4A68-40E2-AE03-168626958842}" vid="{E33AB629-70F9-4FE0-993E-A5628B3694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11965</TotalTime>
  <Words>622</Words>
  <Application>Microsoft Office PowerPoint</Application>
  <PresentationFormat>On-screen Show (4:3)</PresentationFormat>
  <Paragraphs>115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>Theme1</vt:lpstr>
      <vt:lpstr>Follow the Trail of the Oil</vt:lpstr>
      <vt:lpstr>Follow – Trail of the oil</vt:lpstr>
      <vt:lpstr>Importance – Understanding the oil flow</vt:lpstr>
      <vt:lpstr>Destination – Where does the trail take us?</vt:lpstr>
      <vt:lpstr>Outcome – What do we learn from the oil trail?</vt:lpstr>
      <vt:lpstr>Inquire – Questions to ask</vt:lpstr>
      <vt:lpstr>Learn – Key elements from this exercise</vt:lpstr>
      <vt:lpstr>End Result – What do you end up with?</vt:lpstr>
      <vt:lpstr>Analyze – Questions you need to ask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the Trail of the Oil</dc:title>
  <dc:creator>Don Youman</dc:creator>
  <cp:lastModifiedBy>Rachel Hoeft</cp:lastModifiedBy>
  <cp:revision>15</cp:revision>
  <dcterms:created xsi:type="dcterms:W3CDTF">2018-03-14T14:37:35Z</dcterms:created>
  <dcterms:modified xsi:type="dcterms:W3CDTF">2020-04-28T13:25:53Z</dcterms:modified>
  <cp:contentStatus/>
</cp:coreProperties>
</file>